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43.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4"/>
  </p:notesMasterIdLst>
  <p:sldIdLst>
    <p:sldId id="305" r:id="rId2"/>
    <p:sldId id="361" r:id="rId3"/>
    <p:sldId id="394" r:id="rId4"/>
    <p:sldId id="396" r:id="rId5"/>
    <p:sldId id="328" r:id="rId6"/>
    <p:sldId id="395" r:id="rId7"/>
    <p:sldId id="331" r:id="rId8"/>
    <p:sldId id="411" r:id="rId9"/>
    <p:sldId id="412" r:id="rId10"/>
    <p:sldId id="413" r:id="rId11"/>
    <p:sldId id="414" r:id="rId12"/>
    <p:sldId id="417" r:id="rId13"/>
    <p:sldId id="418" r:id="rId14"/>
    <p:sldId id="327" r:id="rId15"/>
    <p:sldId id="321" r:id="rId16"/>
    <p:sldId id="341" r:id="rId17"/>
    <p:sldId id="342" r:id="rId18"/>
    <p:sldId id="343" r:id="rId19"/>
    <p:sldId id="344" r:id="rId20"/>
    <p:sldId id="336" r:id="rId21"/>
    <p:sldId id="337" r:id="rId22"/>
    <p:sldId id="338" r:id="rId23"/>
    <p:sldId id="370" r:id="rId24"/>
    <p:sldId id="371" r:id="rId25"/>
    <p:sldId id="372" r:id="rId26"/>
    <p:sldId id="339" r:id="rId27"/>
    <p:sldId id="262" r:id="rId28"/>
    <p:sldId id="345" r:id="rId29"/>
    <p:sldId id="334" r:id="rId30"/>
    <p:sldId id="373" r:id="rId31"/>
    <p:sldId id="374" r:id="rId32"/>
    <p:sldId id="375" r:id="rId33"/>
    <p:sldId id="376" r:id="rId34"/>
    <p:sldId id="329" r:id="rId35"/>
    <p:sldId id="377" r:id="rId36"/>
    <p:sldId id="378" r:id="rId37"/>
    <p:sldId id="379" r:id="rId38"/>
    <p:sldId id="380" r:id="rId39"/>
    <p:sldId id="381" r:id="rId40"/>
    <p:sldId id="382" r:id="rId41"/>
    <p:sldId id="383" r:id="rId42"/>
    <p:sldId id="384" r:id="rId43"/>
    <p:sldId id="385" r:id="rId44"/>
    <p:sldId id="346" r:id="rId45"/>
    <p:sldId id="347" r:id="rId46"/>
    <p:sldId id="349" r:id="rId47"/>
    <p:sldId id="350" r:id="rId48"/>
    <p:sldId id="348" r:id="rId49"/>
    <p:sldId id="409" r:id="rId50"/>
    <p:sldId id="415" r:id="rId51"/>
    <p:sldId id="397" r:id="rId52"/>
    <p:sldId id="398" r:id="rId53"/>
    <p:sldId id="399" r:id="rId54"/>
    <p:sldId id="416" r:id="rId55"/>
    <p:sldId id="400" r:id="rId56"/>
    <p:sldId id="401" r:id="rId57"/>
    <p:sldId id="402" r:id="rId58"/>
    <p:sldId id="405" r:id="rId59"/>
    <p:sldId id="419" r:id="rId60"/>
    <p:sldId id="420" r:id="rId61"/>
    <p:sldId id="403" r:id="rId62"/>
    <p:sldId id="410" r:id="rId63"/>
    <p:sldId id="422" r:id="rId64"/>
    <p:sldId id="387" r:id="rId65"/>
    <p:sldId id="388" r:id="rId66"/>
    <p:sldId id="389" r:id="rId67"/>
    <p:sldId id="351" r:id="rId68"/>
    <p:sldId id="352" r:id="rId69"/>
    <p:sldId id="353" r:id="rId70"/>
    <p:sldId id="354" r:id="rId71"/>
    <p:sldId id="355" r:id="rId72"/>
    <p:sldId id="356" r:id="rId73"/>
    <p:sldId id="357" r:id="rId74"/>
    <p:sldId id="358" r:id="rId75"/>
    <p:sldId id="360" r:id="rId76"/>
    <p:sldId id="424" r:id="rId77"/>
    <p:sldId id="359" r:id="rId78"/>
    <p:sldId id="363" r:id="rId79"/>
    <p:sldId id="364" r:id="rId80"/>
    <p:sldId id="365" r:id="rId81"/>
    <p:sldId id="366" r:id="rId82"/>
    <p:sldId id="367" r:id="rId83"/>
    <p:sldId id="425" r:id="rId84"/>
    <p:sldId id="407" r:id="rId85"/>
    <p:sldId id="408" r:id="rId86"/>
    <p:sldId id="390" r:id="rId87"/>
    <p:sldId id="391" r:id="rId88"/>
    <p:sldId id="392" r:id="rId89"/>
    <p:sldId id="393" r:id="rId90"/>
    <p:sldId id="426" r:id="rId91"/>
    <p:sldId id="427" r:id="rId92"/>
    <p:sldId id="340" r:id="rId9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C717"/>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5A4942-EE4A-433D-BA5D-0069D49001DE}" v="182" dt="2024-10-07T13:25:24.577"/>
    <p1510:client id="{D3FB4F3F-C1A0-4752-8F4F-334C28B97FFB}" v="101" dt="2024-10-07T17:52:06.034"/>
    <p1510:client id="{FC6DB5A6-C644-49FA-8928-8F9A3865C5B7}" v="435" dt="2024-10-08T09:09:22.8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761" autoAdjust="0"/>
  </p:normalViewPr>
  <p:slideViewPr>
    <p:cSldViewPr snapToGrid="0">
      <p:cViewPr varScale="1">
        <p:scale>
          <a:sx n="96" d="100"/>
          <a:sy n="96" d="100"/>
        </p:scale>
        <p:origin x="115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ane.G@Lakshmisri.com" userId="9c5e6b95-c363-4776-b96b-0c8e24c001fd" providerId="ADAL" clId="{D3FB4F3F-C1A0-4752-8F4F-334C28B97FFB}"/>
    <pc:docChg chg="undo custSel addSld delSld modSld">
      <pc:chgData name="Janane.G@Lakshmisri.com" userId="9c5e6b95-c363-4776-b96b-0c8e24c001fd" providerId="ADAL" clId="{D3FB4F3F-C1A0-4752-8F4F-334C28B97FFB}" dt="2024-10-07T18:23:50.679" v="914" actId="2696"/>
      <pc:docMkLst>
        <pc:docMk/>
      </pc:docMkLst>
      <pc:sldChg chg="modSp mod">
        <pc:chgData name="Janane.G@Lakshmisri.com" userId="9c5e6b95-c363-4776-b96b-0c8e24c001fd" providerId="ADAL" clId="{D3FB4F3F-C1A0-4752-8F4F-334C28B97FFB}" dt="2024-10-07T17:07:50.398" v="572" actId="255"/>
        <pc:sldMkLst>
          <pc:docMk/>
          <pc:sldMk cId="1663490829" sldId="262"/>
        </pc:sldMkLst>
        <pc:spChg chg="mod">
          <ac:chgData name="Janane.G@Lakshmisri.com" userId="9c5e6b95-c363-4776-b96b-0c8e24c001fd" providerId="ADAL" clId="{D3FB4F3F-C1A0-4752-8F4F-334C28B97FFB}" dt="2024-10-07T17:07:30.890" v="568" actId="255"/>
          <ac:spMkLst>
            <pc:docMk/>
            <pc:sldMk cId="1663490829" sldId="262"/>
            <ac:spMk id="6" creationId="{08146482-9A66-713A-7D27-6216760A480E}"/>
          </ac:spMkLst>
        </pc:spChg>
        <pc:graphicFrameChg chg="mod">
          <ac:chgData name="Janane.G@Lakshmisri.com" userId="9c5e6b95-c363-4776-b96b-0c8e24c001fd" providerId="ADAL" clId="{D3FB4F3F-C1A0-4752-8F4F-334C28B97FFB}" dt="2024-10-07T17:07:50.398" v="572" actId="255"/>
          <ac:graphicFrameMkLst>
            <pc:docMk/>
            <pc:sldMk cId="1663490829" sldId="262"/>
            <ac:graphicFrameMk id="2" creationId="{38EFB7E0-F1B1-A5AF-D51A-BE17EDE2D5B3}"/>
          </ac:graphicFrameMkLst>
        </pc:graphicFrameChg>
      </pc:sldChg>
      <pc:sldChg chg="modSp modNotesTx">
        <pc:chgData name="Janane.G@Lakshmisri.com" userId="9c5e6b95-c363-4776-b96b-0c8e24c001fd" providerId="ADAL" clId="{D3FB4F3F-C1A0-4752-8F4F-334C28B97FFB}" dt="2024-10-07T17:06:14.613" v="557" actId="20577"/>
        <pc:sldMkLst>
          <pc:docMk/>
          <pc:sldMk cId="3108080208" sldId="321"/>
        </pc:sldMkLst>
        <pc:graphicFrameChg chg="mod">
          <ac:chgData name="Janane.G@Lakshmisri.com" userId="9c5e6b95-c363-4776-b96b-0c8e24c001fd" providerId="ADAL" clId="{D3FB4F3F-C1A0-4752-8F4F-334C28B97FFB}" dt="2024-10-07T17:06:07.836" v="556"/>
          <ac:graphicFrameMkLst>
            <pc:docMk/>
            <pc:sldMk cId="3108080208" sldId="321"/>
            <ac:graphicFrameMk id="3" creationId="{7F9D0B61-EAF2-7234-AA1F-49432AC22033}"/>
          </ac:graphicFrameMkLst>
        </pc:graphicFrameChg>
      </pc:sldChg>
      <pc:sldChg chg="modSp mod">
        <pc:chgData name="Janane.G@Lakshmisri.com" userId="9c5e6b95-c363-4776-b96b-0c8e24c001fd" providerId="ADAL" clId="{D3FB4F3F-C1A0-4752-8F4F-334C28B97FFB}" dt="2024-10-07T17:11:35.110" v="605" actId="255"/>
        <pc:sldMkLst>
          <pc:docMk/>
          <pc:sldMk cId="3125183350" sldId="329"/>
        </pc:sldMkLst>
        <pc:spChg chg="mod">
          <ac:chgData name="Janane.G@Lakshmisri.com" userId="9c5e6b95-c363-4776-b96b-0c8e24c001fd" providerId="ADAL" clId="{D3FB4F3F-C1A0-4752-8F4F-334C28B97FFB}" dt="2024-10-07T17:11:35.110" v="605" actId="255"/>
          <ac:spMkLst>
            <pc:docMk/>
            <pc:sldMk cId="3125183350" sldId="329"/>
            <ac:spMk id="9" creationId="{B06259DF-7C2A-4A00-87EE-3406A607DD9C}"/>
          </ac:spMkLst>
        </pc:spChg>
      </pc:sldChg>
      <pc:sldChg chg="modSp">
        <pc:chgData name="Janane.G@Lakshmisri.com" userId="9c5e6b95-c363-4776-b96b-0c8e24c001fd" providerId="ADAL" clId="{D3FB4F3F-C1A0-4752-8F4F-334C28B97FFB}" dt="2024-10-07T17:08:40.347" v="579" actId="255"/>
        <pc:sldMkLst>
          <pc:docMk/>
          <pc:sldMk cId="1557035449" sldId="334"/>
        </pc:sldMkLst>
        <pc:graphicFrameChg chg="mod">
          <ac:chgData name="Janane.G@Lakshmisri.com" userId="9c5e6b95-c363-4776-b96b-0c8e24c001fd" providerId="ADAL" clId="{D3FB4F3F-C1A0-4752-8F4F-334C28B97FFB}" dt="2024-10-07T17:08:40.347" v="579" actId="255"/>
          <ac:graphicFrameMkLst>
            <pc:docMk/>
            <pc:sldMk cId="1557035449" sldId="334"/>
            <ac:graphicFrameMk id="7" creationId="{9CFEAB3B-56F9-5104-42F1-FB0057FCCD44}"/>
          </ac:graphicFrameMkLst>
        </pc:graphicFrameChg>
      </pc:sldChg>
      <pc:sldChg chg="modSp">
        <pc:chgData name="Janane.G@Lakshmisri.com" userId="9c5e6b95-c363-4776-b96b-0c8e24c001fd" providerId="ADAL" clId="{D3FB4F3F-C1A0-4752-8F4F-334C28B97FFB}" dt="2024-10-07T17:03:53.128" v="535" actId="255"/>
        <pc:sldMkLst>
          <pc:docMk/>
          <pc:sldMk cId="1302912003" sldId="336"/>
        </pc:sldMkLst>
        <pc:graphicFrameChg chg="mod">
          <ac:chgData name="Janane.G@Lakshmisri.com" userId="9c5e6b95-c363-4776-b96b-0c8e24c001fd" providerId="ADAL" clId="{D3FB4F3F-C1A0-4752-8F4F-334C28B97FFB}" dt="2024-10-07T17:03:53.128" v="535" actId="255"/>
          <ac:graphicFrameMkLst>
            <pc:docMk/>
            <pc:sldMk cId="1302912003" sldId="336"/>
            <ac:graphicFrameMk id="4" creationId="{F5BB8529-9651-17E4-9DE4-30CDCA94E7A2}"/>
          </ac:graphicFrameMkLst>
        </pc:graphicFrameChg>
      </pc:sldChg>
      <pc:sldChg chg="modSp mod">
        <pc:chgData name="Janane.G@Lakshmisri.com" userId="9c5e6b95-c363-4776-b96b-0c8e24c001fd" providerId="ADAL" clId="{D3FB4F3F-C1A0-4752-8F4F-334C28B97FFB}" dt="2024-10-07T17:07:07.359" v="566" actId="313"/>
        <pc:sldMkLst>
          <pc:docMk/>
          <pc:sldMk cId="2808472118" sldId="338"/>
        </pc:sldMkLst>
        <pc:spChg chg="mod">
          <ac:chgData name="Janane.G@Lakshmisri.com" userId="9c5e6b95-c363-4776-b96b-0c8e24c001fd" providerId="ADAL" clId="{D3FB4F3F-C1A0-4752-8F4F-334C28B97FFB}" dt="2024-10-07T17:07:07.359" v="566" actId="313"/>
          <ac:spMkLst>
            <pc:docMk/>
            <pc:sldMk cId="2808472118" sldId="338"/>
            <ac:spMk id="9" creationId="{B06259DF-7C2A-4A00-87EE-3406A607DD9C}"/>
          </ac:spMkLst>
        </pc:spChg>
      </pc:sldChg>
      <pc:sldChg chg="modSp mod">
        <pc:chgData name="Janane.G@Lakshmisri.com" userId="9c5e6b95-c363-4776-b96b-0c8e24c001fd" providerId="ADAL" clId="{D3FB4F3F-C1A0-4752-8F4F-334C28B97FFB}" dt="2024-10-07T17:02:42.464" v="526" actId="255"/>
        <pc:sldMkLst>
          <pc:docMk/>
          <pc:sldMk cId="1474133518" sldId="341"/>
        </pc:sldMkLst>
        <pc:spChg chg="mod">
          <ac:chgData name="Janane.G@Lakshmisri.com" userId="9c5e6b95-c363-4776-b96b-0c8e24c001fd" providerId="ADAL" clId="{D3FB4F3F-C1A0-4752-8F4F-334C28B97FFB}" dt="2024-10-07T17:02:42.464" v="526" actId="255"/>
          <ac:spMkLst>
            <pc:docMk/>
            <pc:sldMk cId="1474133518" sldId="341"/>
            <ac:spMk id="9" creationId="{B06259DF-7C2A-4A00-87EE-3406A607DD9C}"/>
          </ac:spMkLst>
        </pc:spChg>
      </pc:sldChg>
      <pc:sldChg chg="modSp mod">
        <pc:chgData name="Janane.G@Lakshmisri.com" userId="9c5e6b95-c363-4776-b96b-0c8e24c001fd" providerId="ADAL" clId="{D3FB4F3F-C1A0-4752-8F4F-334C28B97FFB}" dt="2024-10-07T17:06:22.208" v="558" actId="207"/>
        <pc:sldMkLst>
          <pc:docMk/>
          <pc:sldMk cId="1239351289" sldId="342"/>
        </pc:sldMkLst>
        <pc:spChg chg="mod">
          <ac:chgData name="Janane.G@Lakshmisri.com" userId="9c5e6b95-c363-4776-b96b-0c8e24c001fd" providerId="ADAL" clId="{D3FB4F3F-C1A0-4752-8F4F-334C28B97FFB}" dt="2024-10-07T17:06:22.208" v="558" actId="207"/>
          <ac:spMkLst>
            <pc:docMk/>
            <pc:sldMk cId="1239351289" sldId="342"/>
            <ac:spMk id="9" creationId="{B06259DF-7C2A-4A00-87EE-3406A607DD9C}"/>
          </ac:spMkLst>
        </pc:spChg>
      </pc:sldChg>
      <pc:sldChg chg="modSp mod">
        <pc:chgData name="Janane.G@Lakshmisri.com" userId="9c5e6b95-c363-4776-b96b-0c8e24c001fd" providerId="ADAL" clId="{D3FB4F3F-C1A0-4752-8F4F-334C28B97FFB}" dt="2024-10-07T17:06:29.069" v="559" actId="207"/>
        <pc:sldMkLst>
          <pc:docMk/>
          <pc:sldMk cId="463249038" sldId="343"/>
        </pc:sldMkLst>
        <pc:spChg chg="mod">
          <ac:chgData name="Janane.G@Lakshmisri.com" userId="9c5e6b95-c363-4776-b96b-0c8e24c001fd" providerId="ADAL" clId="{D3FB4F3F-C1A0-4752-8F4F-334C28B97FFB}" dt="2024-10-07T17:06:29.069" v="559" actId="207"/>
          <ac:spMkLst>
            <pc:docMk/>
            <pc:sldMk cId="463249038" sldId="343"/>
            <ac:spMk id="9" creationId="{B06259DF-7C2A-4A00-87EE-3406A607DD9C}"/>
          </ac:spMkLst>
        </pc:spChg>
      </pc:sldChg>
      <pc:sldChg chg="modSp mod">
        <pc:chgData name="Janane.G@Lakshmisri.com" userId="9c5e6b95-c363-4776-b96b-0c8e24c001fd" providerId="ADAL" clId="{D3FB4F3F-C1A0-4752-8F4F-334C28B97FFB}" dt="2024-10-07T17:06:55.688" v="563" actId="207"/>
        <pc:sldMkLst>
          <pc:docMk/>
          <pc:sldMk cId="2168491088" sldId="344"/>
        </pc:sldMkLst>
        <pc:spChg chg="mod">
          <ac:chgData name="Janane.G@Lakshmisri.com" userId="9c5e6b95-c363-4776-b96b-0c8e24c001fd" providerId="ADAL" clId="{D3FB4F3F-C1A0-4752-8F4F-334C28B97FFB}" dt="2024-10-07T17:06:55.688" v="563" actId="207"/>
          <ac:spMkLst>
            <pc:docMk/>
            <pc:sldMk cId="2168491088" sldId="344"/>
            <ac:spMk id="9" creationId="{B06259DF-7C2A-4A00-87EE-3406A607DD9C}"/>
          </ac:spMkLst>
        </pc:spChg>
      </pc:sldChg>
      <pc:sldChg chg="modSp mod">
        <pc:chgData name="Janane.G@Lakshmisri.com" userId="9c5e6b95-c363-4776-b96b-0c8e24c001fd" providerId="ADAL" clId="{D3FB4F3F-C1A0-4752-8F4F-334C28B97FFB}" dt="2024-10-07T17:08:19.065" v="576" actId="255"/>
        <pc:sldMkLst>
          <pc:docMk/>
          <pc:sldMk cId="1679714090" sldId="345"/>
        </pc:sldMkLst>
        <pc:spChg chg="mod">
          <ac:chgData name="Janane.G@Lakshmisri.com" userId="9c5e6b95-c363-4776-b96b-0c8e24c001fd" providerId="ADAL" clId="{D3FB4F3F-C1A0-4752-8F4F-334C28B97FFB}" dt="2024-10-07T17:08:19.065" v="576" actId="255"/>
          <ac:spMkLst>
            <pc:docMk/>
            <pc:sldMk cId="1679714090" sldId="345"/>
            <ac:spMk id="9" creationId="{B06259DF-7C2A-4A00-87EE-3406A607DD9C}"/>
          </ac:spMkLst>
        </pc:spChg>
      </pc:sldChg>
      <pc:sldChg chg="modSp">
        <pc:chgData name="Janane.G@Lakshmisri.com" userId="9c5e6b95-c363-4776-b96b-0c8e24c001fd" providerId="ADAL" clId="{D3FB4F3F-C1A0-4752-8F4F-334C28B97FFB}" dt="2024-10-07T17:18:05.811" v="664" actId="255"/>
        <pc:sldMkLst>
          <pc:docMk/>
          <pc:sldMk cId="2597352412" sldId="346"/>
        </pc:sldMkLst>
        <pc:graphicFrameChg chg="mod">
          <ac:chgData name="Janane.G@Lakshmisri.com" userId="9c5e6b95-c363-4776-b96b-0c8e24c001fd" providerId="ADAL" clId="{D3FB4F3F-C1A0-4752-8F4F-334C28B97FFB}" dt="2024-10-07T17:18:05.811" v="664" actId="255"/>
          <ac:graphicFrameMkLst>
            <pc:docMk/>
            <pc:sldMk cId="2597352412" sldId="346"/>
            <ac:graphicFrameMk id="4" creationId="{F5BB8529-9651-17E4-9DE4-30CDCA94E7A2}"/>
          </ac:graphicFrameMkLst>
        </pc:graphicFrameChg>
      </pc:sldChg>
      <pc:sldChg chg="modSp mod">
        <pc:chgData name="Janane.G@Lakshmisri.com" userId="9c5e6b95-c363-4776-b96b-0c8e24c001fd" providerId="ADAL" clId="{D3FB4F3F-C1A0-4752-8F4F-334C28B97FFB}" dt="2024-10-07T17:18:16.243" v="665" actId="255"/>
        <pc:sldMkLst>
          <pc:docMk/>
          <pc:sldMk cId="4201268388" sldId="347"/>
        </pc:sldMkLst>
        <pc:spChg chg="mod">
          <ac:chgData name="Janane.G@Lakshmisri.com" userId="9c5e6b95-c363-4776-b96b-0c8e24c001fd" providerId="ADAL" clId="{D3FB4F3F-C1A0-4752-8F4F-334C28B97FFB}" dt="2024-10-07T17:18:16.243" v="665" actId="255"/>
          <ac:spMkLst>
            <pc:docMk/>
            <pc:sldMk cId="4201268388" sldId="347"/>
            <ac:spMk id="9" creationId="{B06259DF-7C2A-4A00-87EE-3406A607DD9C}"/>
          </ac:spMkLst>
        </pc:spChg>
      </pc:sldChg>
      <pc:sldChg chg="modSp mod">
        <pc:chgData name="Janane.G@Lakshmisri.com" userId="9c5e6b95-c363-4776-b96b-0c8e24c001fd" providerId="ADAL" clId="{D3FB4F3F-C1A0-4752-8F4F-334C28B97FFB}" dt="2024-10-07T17:19:14.221" v="676" actId="255"/>
        <pc:sldMkLst>
          <pc:docMk/>
          <pc:sldMk cId="2473019554" sldId="348"/>
        </pc:sldMkLst>
        <pc:spChg chg="mod">
          <ac:chgData name="Janane.G@Lakshmisri.com" userId="9c5e6b95-c363-4776-b96b-0c8e24c001fd" providerId="ADAL" clId="{D3FB4F3F-C1A0-4752-8F4F-334C28B97FFB}" dt="2024-10-07T17:19:14.221" v="676" actId="255"/>
          <ac:spMkLst>
            <pc:docMk/>
            <pc:sldMk cId="2473019554" sldId="348"/>
            <ac:spMk id="9" creationId="{B06259DF-7C2A-4A00-87EE-3406A607DD9C}"/>
          </ac:spMkLst>
        </pc:spChg>
      </pc:sldChg>
      <pc:sldChg chg="modSp mod">
        <pc:chgData name="Janane.G@Lakshmisri.com" userId="9c5e6b95-c363-4776-b96b-0c8e24c001fd" providerId="ADAL" clId="{D3FB4F3F-C1A0-4752-8F4F-334C28B97FFB}" dt="2024-10-07T17:18:36.799" v="669" actId="207"/>
        <pc:sldMkLst>
          <pc:docMk/>
          <pc:sldMk cId="32715482" sldId="349"/>
        </pc:sldMkLst>
        <pc:spChg chg="mod">
          <ac:chgData name="Janane.G@Lakshmisri.com" userId="9c5e6b95-c363-4776-b96b-0c8e24c001fd" providerId="ADAL" clId="{D3FB4F3F-C1A0-4752-8F4F-334C28B97FFB}" dt="2024-10-07T17:18:36.799" v="669" actId="207"/>
          <ac:spMkLst>
            <pc:docMk/>
            <pc:sldMk cId="32715482" sldId="349"/>
            <ac:spMk id="9" creationId="{B06259DF-7C2A-4A00-87EE-3406A607DD9C}"/>
          </ac:spMkLst>
        </pc:spChg>
      </pc:sldChg>
      <pc:sldChg chg="modSp mod">
        <pc:chgData name="Janane.G@Lakshmisri.com" userId="9c5e6b95-c363-4776-b96b-0c8e24c001fd" providerId="ADAL" clId="{D3FB4F3F-C1A0-4752-8F4F-334C28B97FFB}" dt="2024-10-07T17:18:59.849" v="673" actId="207"/>
        <pc:sldMkLst>
          <pc:docMk/>
          <pc:sldMk cId="3030615336" sldId="350"/>
        </pc:sldMkLst>
        <pc:spChg chg="mod">
          <ac:chgData name="Janane.G@Lakshmisri.com" userId="9c5e6b95-c363-4776-b96b-0c8e24c001fd" providerId="ADAL" clId="{D3FB4F3F-C1A0-4752-8F4F-334C28B97FFB}" dt="2024-10-07T17:18:59.849" v="673" actId="207"/>
          <ac:spMkLst>
            <pc:docMk/>
            <pc:sldMk cId="3030615336" sldId="350"/>
            <ac:spMk id="9" creationId="{B06259DF-7C2A-4A00-87EE-3406A607DD9C}"/>
          </ac:spMkLst>
        </pc:spChg>
      </pc:sldChg>
      <pc:sldChg chg="modSp mod">
        <pc:chgData name="Janane.G@Lakshmisri.com" userId="9c5e6b95-c363-4776-b96b-0c8e24c001fd" providerId="ADAL" clId="{D3FB4F3F-C1A0-4752-8F4F-334C28B97FFB}" dt="2024-10-07T17:20:01.448" v="684" actId="255"/>
        <pc:sldMkLst>
          <pc:docMk/>
          <pc:sldMk cId="3645591794" sldId="351"/>
        </pc:sldMkLst>
        <pc:spChg chg="mod">
          <ac:chgData name="Janane.G@Lakshmisri.com" userId="9c5e6b95-c363-4776-b96b-0c8e24c001fd" providerId="ADAL" clId="{D3FB4F3F-C1A0-4752-8F4F-334C28B97FFB}" dt="2024-10-07T17:20:01.448" v="684" actId="255"/>
          <ac:spMkLst>
            <pc:docMk/>
            <pc:sldMk cId="3645591794" sldId="351"/>
            <ac:spMk id="2" creationId="{27861747-622E-18BB-8B45-98CEE1A009D9}"/>
          </ac:spMkLst>
        </pc:spChg>
        <pc:spChg chg="mod">
          <ac:chgData name="Janane.G@Lakshmisri.com" userId="9c5e6b95-c363-4776-b96b-0c8e24c001fd" providerId="ADAL" clId="{D3FB4F3F-C1A0-4752-8F4F-334C28B97FFB}" dt="2024-10-07T17:19:57.557" v="683" actId="255"/>
          <ac:spMkLst>
            <pc:docMk/>
            <pc:sldMk cId="3645591794" sldId="351"/>
            <ac:spMk id="3" creationId="{736FA3A2-6D49-4246-4DB3-9F7B5874EFBB}"/>
          </ac:spMkLst>
        </pc:spChg>
      </pc:sldChg>
      <pc:sldChg chg="modSp mod">
        <pc:chgData name="Janane.G@Lakshmisri.com" userId="9c5e6b95-c363-4776-b96b-0c8e24c001fd" providerId="ADAL" clId="{D3FB4F3F-C1A0-4752-8F4F-334C28B97FFB}" dt="2024-10-07T17:20:14.992" v="686" actId="255"/>
        <pc:sldMkLst>
          <pc:docMk/>
          <pc:sldMk cId="192474750" sldId="352"/>
        </pc:sldMkLst>
        <pc:spChg chg="mod">
          <ac:chgData name="Janane.G@Lakshmisri.com" userId="9c5e6b95-c363-4776-b96b-0c8e24c001fd" providerId="ADAL" clId="{D3FB4F3F-C1A0-4752-8F4F-334C28B97FFB}" dt="2024-10-07T17:20:09.443" v="685" actId="255"/>
          <ac:spMkLst>
            <pc:docMk/>
            <pc:sldMk cId="192474750" sldId="352"/>
            <ac:spMk id="2" creationId="{59575700-19FC-96C2-07F8-047E3A03273B}"/>
          </ac:spMkLst>
        </pc:spChg>
        <pc:spChg chg="mod">
          <ac:chgData name="Janane.G@Lakshmisri.com" userId="9c5e6b95-c363-4776-b96b-0c8e24c001fd" providerId="ADAL" clId="{D3FB4F3F-C1A0-4752-8F4F-334C28B97FFB}" dt="2024-10-07T17:20:14.992" v="686" actId="255"/>
          <ac:spMkLst>
            <pc:docMk/>
            <pc:sldMk cId="192474750" sldId="352"/>
            <ac:spMk id="3" creationId="{9294F541-7D5F-73D6-477F-C0F3E96E8874}"/>
          </ac:spMkLst>
        </pc:spChg>
      </pc:sldChg>
      <pc:sldChg chg="modSp mod">
        <pc:chgData name="Janane.G@Lakshmisri.com" userId="9c5e6b95-c363-4776-b96b-0c8e24c001fd" providerId="ADAL" clId="{D3FB4F3F-C1A0-4752-8F4F-334C28B97FFB}" dt="2024-10-07T17:20:35.529" v="689" actId="255"/>
        <pc:sldMkLst>
          <pc:docMk/>
          <pc:sldMk cId="2863668932" sldId="353"/>
        </pc:sldMkLst>
        <pc:spChg chg="mod">
          <ac:chgData name="Janane.G@Lakshmisri.com" userId="9c5e6b95-c363-4776-b96b-0c8e24c001fd" providerId="ADAL" clId="{D3FB4F3F-C1A0-4752-8F4F-334C28B97FFB}" dt="2024-10-07T17:20:30.845" v="688" actId="255"/>
          <ac:spMkLst>
            <pc:docMk/>
            <pc:sldMk cId="2863668932" sldId="353"/>
            <ac:spMk id="2" creationId="{6EB87CC0-11E8-B136-0A23-525257EAE8B0}"/>
          </ac:spMkLst>
        </pc:spChg>
        <pc:spChg chg="mod">
          <ac:chgData name="Janane.G@Lakshmisri.com" userId="9c5e6b95-c363-4776-b96b-0c8e24c001fd" providerId="ADAL" clId="{D3FB4F3F-C1A0-4752-8F4F-334C28B97FFB}" dt="2024-10-07T17:20:35.529" v="689" actId="255"/>
          <ac:spMkLst>
            <pc:docMk/>
            <pc:sldMk cId="2863668932" sldId="353"/>
            <ac:spMk id="3" creationId="{E9200EFE-F8D1-DA8B-86B6-0EBD6A9ECDA3}"/>
          </ac:spMkLst>
        </pc:spChg>
      </pc:sldChg>
      <pc:sldChg chg="modSp mod">
        <pc:chgData name="Janane.G@Lakshmisri.com" userId="9c5e6b95-c363-4776-b96b-0c8e24c001fd" providerId="ADAL" clId="{D3FB4F3F-C1A0-4752-8F4F-334C28B97FFB}" dt="2024-10-07T18:07:50.774" v="893" actId="20577"/>
        <pc:sldMkLst>
          <pc:docMk/>
          <pc:sldMk cId="3796400764" sldId="354"/>
        </pc:sldMkLst>
        <pc:spChg chg="mod">
          <ac:chgData name="Janane.G@Lakshmisri.com" userId="9c5e6b95-c363-4776-b96b-0c8e24c001fd" providerId="ADAL" clId="{D3FB4F3F-C1A0-4752-8F4F-334C28B97FFB}" dt="2024-10-07T17:20:50.537" v="691" actId="255"/>
          <ac:spMkLst>
            <pc:docMk/>
            <pc:sldMk cId="3796400764" sldId="354"/>
            <ac:spMk id="2" creationId="{898C3B3A-8730-72F9-5C64-592CB38D9A69}"/>
          </ac:spMkLst>
        </pc:spChg>
        <pc:spChg chg="mod">
          <ac:chgData name="Janane.G@Lakshmisri.com" userId="9c5e6b95-c363-4776-b96b-0c8e24c001fd" providerId="ADAL" clId="{D3FB4F3F-C1A0-4752-8F4F-334C28B97FFB}" dt="2024-10-07T18:07:50.774" v="893" actId="20577"/>
          <ac:spMkLst>
            <pc:docMk/>
            <pc:sldMk cId="3796400764" sldId="354"/>
            <ac:spMk id="3" creationId="{3211A14E-A1D9-6AC3-8980-92AAA5F5B9B8}"/>
          </ac:spMkLst>
        </pc:spChg>
      </pc:sldChg>
      <pc:sldChg chg="modSp mod">
        <pc:chgData name="Janane.G@Lakshmisri.com" userId="9c5e6b95-c363-4776-b96b-0c8e24c001fd" providerId="ADAL" clId="{D3FB4F3F-C1A0-4752-8F4F-334C28B97FFB}" dt="2024-10-07T17:21:04.921" v="693" actId="255"/>
        <pc:sldMkLst>
          <pc:docMk/>
          <pc:sldMk cId="4271722072" sldId="355"/>
        </pc:sldMkLst>
        <pc:spChg chg="mod">
          <ac:chgData name="Janane.G@Lakshmisri.com" userId="9c5e6b95-c363-4776-b96b-0c8e24c001fd" providerId="ADAL" clId="{D3FB4F3F-C1A0-4752-8F4F-334C28B97FFB}" dt="2024-10-07T17:21:04.921" v="693" actId="255"/>
          <ac:spMkLst>
            <pc:docMk/>
            <pc:sldMk cId="4271722072" sldId="355"/>
            <ac:spMk id="2" creationId="{5D162545-686B-839E-59B3-AA28C983EEFA}"/>
          </ac:spMkLst>
        </pc:spChg>
        <pc:spChg chg="mod">
          <ac:chgData name="Janane.G@Lakshmisri.com" userId="9c5e6b95-c363-4776-b96b-0c8e24c001fd" providerId="ADAL" clId="{D3FB4F3F-C1A0-4752-8F4F-334C28B97FFB}" dt="2024-10-07T17:21:00.666" v="692" actId="255"/>
          <ac:spMkLst>
            <pc:docMk/>
            <pc:sldMk cId="4271722072" sldId="355"/>
            <ac:spMk id="3" creationId="{A0A7D0E7-5171-68BC-2232-D12AD6A5132E}"/>
          </ac:spMkLst>
        </pc:spChg>
      </pc:sldChg>
      <pc:sldChg chg="modSp mod">
        <pc:chgData name="Janane.G@Lakshmisri.com" userId="9c5e6b95-c363-4776-b96b-0c8e24c001fd" providerId="ADAL" clId="{D3FB4F3F-C1A0-4752-8F4F-334C28B97FFB}" dt="2024-10-07T17:21:50.583" v="710" actId="20577"/>
        <pc:sldMkLst>
          <pc:docMk/>
          <pc:sldMk cId="847913781" sldId="356"/>
        </pc:sldMkLst>
        <pc:spChg chg="mod">
          <ac:chgData name="Janane.G@Lakshmisri.com" userId="9c5e6b95-c363-4776-b96b-0c8e24c001fd" providerId="ADAL" clId="{D3FB4F3F-C1A0-4752-8F4F-334C28B97FFB}" dt="2024-10-07T17:21:11.200" v="694" actId="255"/>
          <ac:spMkLst>
            <pc:docMk/>
            <pc:sldMk cId="847913781" sldId="356"/>
            <ac:spMk id="2" creationId="{8477E549-278E-B566-588B-D8E9E5E75367}"/>
          </ac:spMkLst>
        </pc:spChg>
        <pc:spChg chg="mod">
          <ac:chgData name="Janane.G@Lakshmisri.com" userId="9c5e6b95-c363-4776-b96b-0c8e24c001fd" providerId="ADAL" clId="{D3FB4F3F-C1A0-4752-8F4F-334C28B97FFB}" dt="2024-10-07T17:21:50.583" v="710" actId="20577"/>
          <ac:spMkLst>
            <pc:docMk/>
            <pc:sldMk cId="847913781" sldId="356"/>
            <ac:spMk id="3" creationId="{11465829-A851-7E17-BC31-CECDC32A77F8}"/>
          </ac:spMkLst>
        </pc:spChg>
      </pc:sldChg>
      <pc:sldChg chg="modSp mod">
        <pc:chgData name="Janane.G@Lakshmisri.com" userId="9c5e6b95-c363-4776-b96b-0c8e24c001fd" providerId="ADAL" clId="{D3FB4F3F-C1A0-4752-8F4F-334C28B97FFB}" dt="2024-10-07T17:22:17.721" v="714" actId="255"/>
        <pc:sldMkLst>
          <pc:docMk/>
          <pc:sldMk cId="3793193504" sldId="357"/>
        </pc:sldMkLst>
        <pc:spChg chg="mod">
          <ac:chgData name="Janane.G@Lakshmisri.com" userId="9c5e6b95-c363-4776-b96b-0c8e24c001fd" providerId="ADAL" clId="{D3FB4F3F-C1A0-4752-8F4F-334C28B97FFB}" dt="2024-10-07T17:22:17.721" v="714" actId="255"/>
          <ac:spMkLst>
            <pc:docMk/>
            <pc:sldMk cId="3793193504" sldId="357"/>
            <ac:spMk id="2" creationId="{0B668BCC-40C6-93C0-83DA-B9D2A907EB92}"/>
          </ac:spMkLst>
        </pc:spChg>
        <pc:spChg chg="mod">
          <ac:chgData name="Janane.G@Lakshmisri.com" userId="9c5e6b95-c363-4776-b96b-0c8e24c001fd" providerId="ADAL" clId="{D3FB4F3F-C1A0-4752-8F4F-334C28B97FFB}" dt="2024-10-07T17:21:58.604" v="711" actId="255"/>
          <ac:spMkLst>
            <pc:docMk/>
            <pc:sldMk cId="3793193504" sldId="357"/>
            <ac:spMk id="3" creationId="{045CEE42-B1B5-2871-2169-23FD95C979D5}"/>
          </ac:spMkLst>
        </pc:spChg>
      </pc:sldChg>
      <pc:sldChg chg="modSp mod">
        <pc:chgData name="Janane.G@Lakshmisri.com" userId="9c5e6b95-c363-4776-b96b-0c8e24c001fd" providerId="ADAL" clId="{D3FB4F3F-C1A0-4752-8F4F-334C28B97FFB}" dt="2024-10-07T17:22:11.192" v="713" actId="255"/>
        <pc:sldMkLst>
          <pc:docMk/>
          <pc:sldMk cId="3034584414" sldId="358"/>
        </pc:sldMkLst>
        <pc:spChg chg="mod">
          <ac:chgData name="Janane.G@Lakshmisri.com" userId="9c5e6b95-c363-4776-b96b-0c8e24c001fd" providerId="ADAL" clId="{D3FB4F3F-C1A0-4752-8F4F-334C28B97FFB}" dt="2024-10-07T17:22:11.192" v="713" actId="255"/>
          <ac:spMkLst>
            <pc:docMk/>
            <pc:sldMk cId="3034584414" sldId="358"/>
            <ac:spMk id="2" creationId="{F7B34955-0ED0-2B30-EC8F-62ED555E915B}"/>
          </ac:spMkLst>
        </pc:spChg>
      </pc:sldChg>
      <pc:sldChg chg="modSp mod">
        <pc:chgData name="Janane.G@Lakshmisri.com" userId="9c5e6b95-c363-4776-b96b-0c8e24c001fd" providerId="ADAL" clId="{D3FB4F3F-C1A0-4752-8F4F-334C28B97FFB}" dt="2024-10-07T17:35:46.692" v="811" actId="122"/>
        <pc:sldMkLst>
          <pc:docMk/>
          <pc:sldMk cId="74288122" sldId="359"/>
        </pc:sldMkLst>
        <pc:spChg chg="mod">
          <ac:chgData name="Janane.G@Lakshmisri.com" userId="9c5e6b95-c363-4776-b96b-0c8e24c001fd" providerId="ADAL" clId="{D3FB4F3F-C1A0-4752-8F4F-334C28B97FFB}" dt="2024-10-07T17:35:46.692" v="811" actId="122"/>
          <ac:spMkLst>
            <pc:docMk/>
            <pc:sldMk cId="74288122" sldId="359"/>
            <ac:spMk id="2" creationId="{B55C03E6-C90A-D2C8-31E3-0DCCD32F1969}"/>
          </ac:spMkLst>
        </pc:spChg>
      </pc:sldChg>
      <pc:sldChg chg="modSp mod">
        <pc:chgData name="Janane.G@Lakshmisri.com" userId="9c5e6b95-c363-4776-b96b-0c8e24c001fd" providerId="ADAL" clId="{D3FB4F3F-C1A0-4752-8F4F-334C28B97FFB}" dt="2024-10-07T17:36:07.979" v="821" actId="20577"/>
        <pc:sldMkLst>
          <pc:docMk/>
          <pc:sldMk cId="696511835" sldId="360"/>
        </pc:sldMkLst>
        <pc:spChg chg="mod">
          <ac:chgData name="Janane.G@Lakshmisri.com" userId="9c5e6b95-c363-4776-b96b-0c8e24c001fd" providerId="ADAL" clId="{D3FB4F3F-C1A0-4752-8F4F-334C28B97FFB}" dt="2024-10-07T17:36:07.979" v="821" actId="20577"/>
          <ac:spMkLst>
            <pc:docMk/>
            <pc:sldMk cId="696511835" sldId="360"/>
            <ac:spMk id="2" creationId="{01B4C392-B154-12E4-C4E9-951828F0632C}"/>
          </ac:spMkLst>
        </pc:spChg>
        <pc:spChg chg="mod">
          <ac:chgData name="Janane.G@Lakshmisri.com" userId="9c5e6b95-c363-4776-b96b-0c8e24c001fd" providerId="ADAL" clId="{D3FB4F3F-C1A0-4752-8F4F-334C28B97FFB}" dt="2024-10-07T17:34:23.916" v="801" actId="255"/>
          <ac:spMkLst>
            <pc:docMk/>
            <pc:sldMk cId="696511835" sldId="360"/>
            <ac:spMk id="3" creationId="{EF76ECDD-E0B7-0AC3-36DD-5D1BD73D2D31}"/>
          </ac:spMkLst>
        </pc:spChg>
        <pc:spChg chg="mod">
          <ac:chgData name="Janane.G@Lakshmisri.com" userId="9c5e6b95-c363-4776-b96b-0c8e24c001fd" providerId="ADAL" clId="{D3FB4F3F-C1A0-4752-8F4F-334C28B97FFB}" dt="2024-10-07T17:34:34.413" v="802" actId="1076"/>
          <ac:spMkLst>
            <pc:docMk/>
            <pc:sldMk cId="696511835" sldId="360"/>
            <ac:spMk id="5" creationId="{383C9C64-4AB0-1E8A-1282-46D364BF148C}"/>
          </ac:spMkLst>
        </pc:spChg>
      </pc:sldChg>
      <pc:sldChg chg="modSp mod">
        <pc:chgData name="Janane.G@Lakshmisri.com" userId="9c5e6b95-c363-4776-b96b-0c8e24c001fd" providerId="ADAL" clId="{D3FB4F3F-C1A0-4752-8F4F-334C28B97FFB}" dt="2024-10-07T16:58:45.518" v="78" actId="255"/>
        <pc:sldMkLst>
          <pc:docMk/>
          <pc:sldMk cId="1083634704" sldId="361"/>
        </pc:sldMkLst>
        <pc:spChg chg="mod">
          <ac:chgData name="Janane.G@Lakshmisri.com" userId="9c5e6b95-c363-4776-b96b-0c8e24c001fd" providerId="ADAL" clId="{D3FB4F3F-C1A0-4752-8F4F-334C28B97FFB}" dt="2024-10-07T16:58:45.518" v="78" actId="255"/>
          <ac:spMkLst>
            <pc:docMk/>
            <pc:sldMk cId="1083634704" sldId="361"/>
            <ac:spMk id="3" creationId="{F374F964-ED5C-0327-B8BB-F489F502FBCA}"/>
          </ac:spMkLst>
        </pc:spChg>
      </pc:sldChg>
      <pc:sldChg chg="modSp mod">
        <pc:chgData name="Janane.G@Lakshmisri.com" userId="9c5e6b95-c363-4776-b96b-0c8e24c001fd" providerId="ADAL" clId="{D3FB4F3F-C1A0-4752-8F4F-334C28B97FFB}" dt="2024-10-07T17:35:36.963" v="809" actId="122"/>
        <pc:sldMkLst>
          <pc:docMk/>
          <pc:sldMk cId="314818054" sldId="363"/>
        </pc:sldMkLst>
        <pc:spChg chg="mod">
          <ac:chgData name="Janane.G@Lakshmisri.com" userId="9c5e6b95-c363-4776-b96b-0c8e24c001fd" providerId="ADAL" clId="{D3FB4F3F-C1A0-4752-8F4F-334C28B97FFB}" dt="2024-10-07T17:35:36.963" v="809" actId="122"/>
          <ac:spMkLst>
            <pc:docMk/>
            <pc:sldMk cId="314818054" sldId="363"/>
            <ac:spMk id="2" creationId="{17432BC1-39A7-B472-F11D-2D0F212A3644}"/>
          </ac:spMkLst>
        </pc:spChg>
      </pc:sldChg>
      <pc:sldChg chg="modSp mod">
        <pc:chgData name="Janane.G@Lakshmisri.com" userId="9c5e6b95-c363-4776-b96b-0c8e24c001fd" providerId="ADAL" clId="{D3FB4F3F-C1A0-4752-8F4F-334C28B97FFB}" dt="2024-10-07T17:35:20.262" v="805" actId="122"/>
        <pc:sldMkLst>
          <pc:docMk/>
          <pc:sldMk cId="3299570493" sldId="365"/>
        </pc:sldMkLst>
        <pc:spChg chg="mod">
          <ac:chgData name="Janane.G@Lakshmisri.com" userId="9c5e6b95-c363-4776-b96b-0c8e24c001fd" providerId="ADAL" clId="{D3FB4F3F-C1A0-4752-8F4F-334C28B97FFB}" dt="2024-10-07T17:35:20.262" v="805" actId="122"/>
          <ac:spMkLst>
            <pc:docMk/>
            <pc:sldMk cId="3299570493" sldId="365"/>
            <ac:spMk id="2" creationId="{CF98B9EA-0440-1933-EB61-360858DADDAD}"/>
          </ac:spMkLst>
        </pc:spChg>
      </pc:sldChg>
      <pc:sldChg chg="modSp mod">
        <pc:chgData name="Janane.G@Lakshmisri.com" userId="9c5e6b95-c363-4776-b96b-0c8e24c001fd" providerId="ADAL" clId="{D3FB4F3F-C1A0-4752-8F4F-334C28B97FFB}" dt="2024-10-07T17:42:30.123" v="861" actId="255"/>
        <pc:sldMkLst>
          <pc:docMk/>
          <pc:sldMk cId="1802025144" sldId="366"/>
        </pc:sldMkLst>
        <pc:spChg chg="mod">
          <ac:chgData name="Janane.G@Lakshmisri.com" userId="9c5e6b95-c363-4776-b96b-0c8e24c001fd" providerId="ADAL" clId="{D3FB4F3F-C1A0-4752-8F4F-334C28B97FFB}" dt="2024-10-07T17:42:30.123" v="861" actId="255"/>
          <ac:spMkLst>
            <pc:docMk/>
            <pc:sldMk cId="1802025144" sldId="366"/>
            <ac:spMk id="2" creationId="{CF98B9EA-0440-1933-EB61-360858DADDAD}"/>
          </ac:spMkLst>
        </pc:spChg>
      </pc:sldChg>
      <pc:sldChg chg="modSp mod">
        <pc:chgData name="Janane.G@Lakshmisri.com" userId="9c5e6b95-c363-4776-b96b-0c8e24c001fd" providerId="ADAL" clId="{D3FB4F3F-C1A0-4752-8F4F-334C28B97FFB}" dt="2024-10-07T17:42:36.034" v="862" actId="255"/>
        <pc:sldMkLst>
          <pc:docMk/>
          <pc:sldMk cId="728258832" sldId="367"/>
        </pc:sldMkLst>
        <pc:spChg chg="mod">
          <ac:chgData name="Janane.G@Lakshmisri.com" userId="9c5e6b95-c363-4776-b96b-0c8e24c001fd" providerId="ADAL" clId="{D3FB4F3F-C1A0-4752-8F4F-334C28B97FFB}" dt="2024-10-07T17:42:36.034" v="862" actId="255"/>
          <ac:spMkLst>
            <pc:docMk/>
            <pc:sldMk cId="728258832" sldId="367"/>
            <ac:spMk id="2" creationId="{CF98B9EA-0440-1933-EB61-360858DADDAD}"/>
          </ac:spMkLst>
        </pc:spChg>
        <pc:spChg chg="mod">
          <ac:chgData name="Janane.G@Lakshmisri.com" userId="9c5e6b95-c363-4776-b96b-0c8e24c001fd" providerId="ADAL" clId="{D3FB4F3F-C1A0-4752-8F4F-334C28B97FFB}" dt="2024-10-07T17:36:26.420" v="824" actId="114"/>
          <ac:spMkLst>
            <pc:docMk/>
            <pc:sldMk cId="728258832" sldId="367"/>
            <ac:spMk id="3" creationId="{254C5773-DE52-CE14-8701-26A738A88303}"/>
          </ac:spMkLst>
        </pc:spChg>
      </pc:sldChg>
      <pc:sldChg chg="del">
        <pc:chgData name="Janane.G@Lakshmisri.com" userId="9c5e6b95-c363-4776-b96b-0c8e24c001fd" providerId="ADAL" clId="{D3FB4F3F-C1A0-4752-8F4F-334C28B97FFB}" dt="2024-10-07T17:36:58.954" v="826" actId="2696"/>
        <pc:sldMkLst>
          <pc:docMk/>
          <pc:sldMk cId="3702885522" sldId="368"/>
        </pc:sldMkLst>
      </pc:sldChg>
      <pc:sldChg chg="modSp del mod">
        <pc:chgData name="Janane.G@Lakshmisri.com" userId="9c5e6b95-c363-4776-b96b-0c8e24c001fd" providerId="ADAL" clId="{D3FB4F3F-C1A0-4752-8F4F-334C28B97FFB}" dt="2024-10-07T18:23:50.679" v="914" actId="2696"/>
        <pc:sldMkLst>
          <pc:docMk/>
          <pc:sldMk cId="1129743294" sldId="369"/>
        </pc:sldMkLst>
        <pc:spChg chg="mod">
          <ac:chgData name="Janane.G@Lakshmisri.com" userId="9c5e6b95-c363-4776-b96b-0c8e24c001fd" providerId="ADAL" clId="{D3FB4F3F-C1A0-4752-8F4F-334C28B97FFB}" dt="2024-10-07T17:35:29.175" v="807" actId="122"/>
          <ac:spMkLst>
            <pc:docMk/>
            <pc:sldMk cId="1129743294" sldId="369"/>
            <ac:spMk id="2" creationId="{D798B824-025D-C351-A807-10546C6CE054}"/>
          </ac:spMkLst>
        </pc:spChg>
        <pc:spChg chg="mod">
          <ac:chgData name="Janane.G@Lakshmisri.com" userId="9c5e6b95-c363-4776-b96b-0c8e24c001fd" providerId="ADAL" clId="{D3FB4F3F-C1A0-4752-8F4F-334C28B97FFB}" dt="2024-10-07T17:34:49.335" v="803" actId="255"/>
          <ac:spMkLst>
            <pc:docMk/>
            <pc:sldMk cId="1129743294" sldId="369"/>
            <ac:spMk id="3" creationId="{C29A4A62-8B79-5617-2F00-137B81AD4837}"/>
          </ac:spMkLst>
        </pc:spChg>
      </pc:sldChg>
      <pc:sldChg chg="modSp mod">
        <pc:chgData name="Janane.G@Lakshmisri.com" userId="9c5e6b95-c363-4776-b96b-0c8e24c001fd" providerId="ADAL" clId="{D3FB4F3F-C1A0-4752-8F4F-334C28B97FFB}" dt="2024-10-07T17:04:49.934" v="545" actId="5793"/>
        <pc:sldMkLst>
          <pc:docMk/>
          <pc:sldMk cId="2949420389" sldId="370"/>
        </pc:sldMkLst>
        <pc:spChg chg="mod">
          <ac:chgData name="Janane.G@Lakshmisri.com" userId="9c5e6b95-c363-4776-b96b-0c8e24c001fd" providerId="ADAL" clId="{D3FB4F3F-C1A0-4752-8F4F-334C28B97FFB}" dt="2024-10-07T17:04:29.178" v="538" actId="122"/>
          <ac:spMkLst>
            <pc:docMk/>
            <pc:sldMk cId="2949420389" sldId="370"/>
            <ac:spMk id="2" creationId="{00F6237E-9142-F784-E355-E6D9FDF8E50E}"/>
          </ac:spMkLst>
        </pc:spChg>
        <pc:spChg chg="mod">
          <ac:chgData name="Janane.G@Lakshmisri.com" userId="9c5e6b95-c363-4776-b96b-0c8e24c001fd" providerId="ADAL" clId="{D3FB4F3F-C1A0-4752-8F4F-334C28B97FFB}" dt="2024-10-07T17:04:49.934" v="545" actId="5793"/>
          <ac:spMkLst>
            <pc:docMk/>
            <pc:sldMk cId="2949420389" sldId="370"/>
            <ac:spMk id="3" creationId="{D19EBAA3-A8DA-05B2-FCB8-FE87C88A7A80}"/>
          </ac:spMkLst>
        </pc:spChg>
      </pc:sldChg>
      <pc:sldChg chg="modSp mod">
        <pc:chgData name="Janane.G@Lakshmisri.com" userId="9c5e6b95-c363-4776-b96b-0c8e24c001fd" providerId="ADAL" clId="{D3FB4F3F-C1A0-4752-8F4F-334C28B97FFB}" dt="2024-10-07T17:05:15.557" v="550" actId="1076"/>
        <pc:sldMkLst>
          <pc:docMk/>
          <pc:sldMk cId="3312681001" sldId="371"/>
        </pc:sldMkLst>
        <pc:spChg chg="mod">
          <ac:chgData name="Janane.G@Lakshmisri.com" userId="9c5e6b95-c363-4776-b96b-0c8e24c001fd" providerId="ADAL" clId="{D3FB4F3F-C1A0-4752-8F4F-334C28B97FFB}" dt="2024-10-07T17:05:02.847" v="547" actId="122"/>
          <ac:spMkLst>
            <pc:docMk/>
            <pc:sldMk cId="3312681001" sldId="371"/>
            <ac:spMk id="2" creationId="{00F6237E-9142-F784-E355-E6D9FDF8E50E}"/>
          </ac:spMkLst>
        </pc:spChg>
        <pc:spChg chg="mod">
          <ac:chgData name="Janane.G@Lakshmisri.com" userId="9c5e6b95-c363-4776-b96b-0c8e24c001fd" providerId="ADAL" clId="{D3FB4F3F-C1A0-4752-8F4F-334C28B97FFB}" dt="2024-10-07T17:05:15.557" v="550" actId="1076"/>
          <ac:spMkLst>
            <pc:docMk/>
            <pc:sldMk cId="3312681001" sldId="371"/>
            <ac:spMk id="3" creationId="{D19EBAA3-A8DA-05B2-FCB8-FE87C88A7A80}"/>
          </ac:spMkLst>
        </pc:spChg>
      </pc:sldChg>
      <pc:sldChg chg="modSp mod">
        <pc:chgData name="Janane.G@Lakshmisri.com" userId="9c5e6b95-c363-4776-b96b-0c8e24c001fd" providerId="ADAL" clId="{D3FB4F3F-C1A0-4752-8F4F-334C28B97FFB}" dt="2024-10-07T17:05:43.119" v="555" actId="207"/>
        <pc:sldMkLst>
          <pc:docMk/>
          <pc:sldMk cId="2308429932" sldId="372"/>
        </pc:sldMkLst>
        <pc:spChg chg="mod">
          <ac:chgData name="Janane.G@Lakshmisri.com" userId="9c5e6b95-c363-4776-b96b-0c8e24c001fd" providerId="ADAL" clId="{D3FB4F3F-C1A0-4752-8F4F-334C28B97FFB}" dt="2024-10-07T17:05:23.670" v="552" actId="122"/>
          <ac:spMkLst>
            <pc:docMk/>
            <pc:sldMk cId="2308429932" sldId="372"/>
            <ac:spMk id="2" creationId="{00F6237E-9142-F784-E355-E6D9FDF8E50E}"/>
          </ac:spMkLst>
        </pc:spChg>
        <pc:spChg chg="mod">
          <ac:chgData name="Janane.G@Lakshmisri.com" userId="9c5e6b95-c363-4776-b96b-0c8e24c001fd" providerId="ADAL" clId="{D3FB4F3F-C1A0-4752-8F4F-334C28B97FFB}" dt="2024-10-07T17:05:43.119" v="555" actId="207"/>
          <ac:spMkLst>
            <pc:docMk/>
            <pc:sldMk cId="2308429932" sldId="372"/>
            <ac:spMk id="3" creationId="{D19EBAA3-A8DA-05B2-FCB8-FE87C88A7A80}"/>
          </ac:spMkLst>
        </pc:spChg>
      </pc:sldChg>
      <pc:sldChg chg="addSp delSp modSp mod">
        <pc:chgData name="Janane.G@Lakshmisri.com" userId="9c5e6b95-c363-4776-b96b-0c8e24c001fd" providerId="ADAL" clId="{D3FB4F3F-C1A0-4752-8F4F-334C28B97FFB}" dt="2024-10-07T17:10:53.651" v="603" actId="2710"/>
        <pc:sldMkLst>
          <pc:docMk/>
          <pc:sldMk cId="3116368071" sldId="373"/>
        </pc:sldMkLst>
        <pc:spChg chg="mod">
          <ac:chgData name="Janane.G@Lakshmisri.com" userId="9c5e6b95-c363-4776-b96b-0c8e24c001fd" providerId="ADAL" clId="{D3FB4F3F-C1A0-4752-8F4F-334C28B97FFB}" dt="2024-10-07T17:10:53.651" v="603" actId="2710"/>
          <ac:spMkLst>
            <pc:docMk/>
            <pc:sldMk cId="3116368071" sldId="373"/>
            <ac:spMk id="3" creationId="{C95126DF-F86D-2AFF-1EBE-FA30A4E0D432}"/>
          </ac:spMkLst>
        </pc:spChg>
        <pc:spChg chg="add del mod">
          <ac:chgData name="Janane.G@Lakshmisri.com" userId="9c5e6b95-c363-4776-b96b-0c8e24c001fd" providerId="ADAL" clId="{D3FB4F3F-C1A0-4752-8F4F-334C28B97FFB}" dt="2024-10-07T17:09:43.354" v="584" actId="11529"/>
          <ac:spMkLst>
            <pc:docMk/>
            <pc:sldMk cId="3116368071" sldId="373"/>
            <ac:spMk id="4" creationId="{4EF4B302-230B-0117-093D-E939CA1F931C}"/>
          </ac:spMkLst>
        </pc:spChg>
        <pc:spChg chg="add del mod">
          <ac:chgData name="Janane.G@Lakshmisri.com" userId="9c5e6b95-c363-4776-b96b-0c8e24c001fd" providerId="ADAL" clId="{D3FB4F3F-C1A0-4752-8F4F-334C28B97FFB}" dt="2024-10-07T17:10:47.712" v="601" actId="11529"/>
          <ac:spMkLst>
            <pc:docMk/>
            <pc:sldMk cId="3116368071" sldId="373"/>
            <ac:spMk id="5" creationId="{D88B4FD7-0849-DA26-EE20-8DA3890CC79F}"/>
          </ac:spMkLst>
        </pc:spChg>
      </pc:sldChg>
      <pc:sldChg chg="modSp mod">
        <pc:chgData name="Janane.G@Lakshmisri.com" userId="9c5e6b95-c363-4776-b96b-0c8e24c001fd" providerId="ADAL" clId="{D3FB4F3F-C1A0-4752-8F4F-334C28B97FFB}" dt="2024-10-07T17:11:27.969" v="604" actId="255"/>
        <pc:sldMkLst>
          <pc:docMk/>
          <pc:sldMk cId="298747627" sldId="376"/>
        </pc:sldMkLst>
        <pc:spChg chg="mod">
          <ac:chgData name="Janane.G@Lakshmisri.com" userId="9c5e6b95-c363-4776-b96b-0c8e24c001fd" providerId="ADAL" clId="{D3FB4F3F-C1A0-4752-8F4F-334C28B97FFB}" dt="2024-10-07T17:11:27.969" v="604" actId="255"/>
          <ac:spMkLst>
            <pc:docMk/>
            <pc:sldMk cId="298747627" sldId="376"/>
            <ac:spMk id="9" creationId="{B06259DF-7C2A-4A00-87EE-3406A607DD9C}"/>
          </ac:spMkLst>
        </pc:spChg>
      </pc:sldChg>
      <pc:sldChg chg="modSp">
        <pc:chgData name="Janane.G@Lakshmisri.com" userId="9c5e6b95-c363-4776-b96b-0c8e24c001fd" providerId="ADAL" clId="{D3FB4F3F-C1A0-4752-8F4F-334C28B97FFB}" dt="2024-10-07T17:12:30.654" v="612" actId="255"/>
        <pc:sldMkLst>
          <pc:docMk/>
          <pc:sldMk cId="1642546438" sldId="377"/>
        </pc:sldMkLst>
        <pc:graphicFrameChg chg="mod">
          <ac:chgData name="Janane.G@Lakshmisri.com" userId="9c5e6b95-c363-4776-b96b-0c8e24c001fd" providerId="ADAL" clId="{D3FB4F3F-C1A0-4752-8F4F-334C28B97FFB}" dt="2024-10-07T17:12:30.654" v="612" actId="255"/>
          <ac:graphicFrameMkLst>
            <pc:docMk/>
            <pc:sldMk cId="1642546438" sldId="377"/>
            <ac:graphicFrameMk id="2" creationId="{E9B0E106-7234-95E5-BA62-5AEB228D55B3}"/>
          </ac:graphicFrameMkLst>
        </pc:graphicFrameChg>
      </pc:sldChg>
      <pc:sldChg chg="modSp">
        <pc:chgData name="Janane.G@Lakshmisri.com" userId="9c5e6b95-c363-4776-b96b-0c8e24c001fd" providerId="ADAL" clId="{D3FB4F3F-C1A0-4752-8F4F-334C28B97FFB}" dt="2024-10-07T17:12:56.290" v="616" actId="255"/>
        <pc:sldMkLst>
          <pc:docMk/>
          <pc:sldMk cId="2602475983" sldId="378"/>
        </pc:sldMkLst>
        <pc:graphicFrameChg chg="mod">
          <ac:chgData name="Janane.G@Lakshmisri.com" userId="9c5e6b95-c363-4776-b96b-0c8e24c001fd" providerId="ADAL" clId="{D3FB4F3F-C1A0-4752-8F4F-334C28B97FFB}" dt="2024-10-07T17:12:56.290" v="616" actId="255"/>
          <ac:graphicFrameMkLst>
            <pc:docMk/>
            <pc:sldMk cId="2602475983" sldId="378"/>
            <ac:graphicFrameMk id="2" creationId="{E20CDC24-0321-14B8-00A1-358026B96020}"/>
          </ac:graphicFrameMkLst>
        </pc:graphicFrameChg>
      </pc:sldChg>
      <pc:sldChg chg="modSp">
        <pc:chgData name="Janane.G@Lakshmisri.com" userId="9c5e6b95-c363-4776-b96b-0c8e24c001fd" providerId="ADAL" clId="{D3FB4F3F-C1A0-4752-8F4F-334C28B97FFB}" dt="2024-10-07T17:13:24.853" v="621" actId="255"/>
        <pc:sldMkLst>
          <pc:docMk/>
          <pc:sldMk cId="897009462" sldId="379"/>
        </pc:sldMkLst>
        <pc:graphicFrameChg chg="mod">
          <ac:chgData name="Janane.G@Lakshmisri.com" userId="9c5e6b95-c363-4776-b96b-0c8e24c001fd" providerId="ADAL" clId="{D3FB4F3F-C1A0-4752-8F4F-334C28B97FFB}" dt="2024-10-07T17:13:24.853" v="621" actId="255"/>
          <ac:graphicFrameMkLst>
            <pc:docMk/>
            <pc:sldMk cId="897009462" sldId="379"/>
            <ac:graphicFrameMk id="2" creationId="{E20CDC24-0321-14B8-00A1-358026B96020}"/>
          </ac:graphicFrameMkLst>
        </pc:graphicFrameChg>
      </pc:sldChg>
      <pc:sldChg chg="modSp">
        <pc:chgData name="Janane.G@Lakshmisri.com" userId="9c5e6b95-c363-4776-b96b-0c8e24c001fd" providerId="ADAL" clId="{D3FB4F3F-C1A0-4752-8F4F-334C28B97FFB}" dt="2024-10-07T17:13:44.530" v="624"/>
        <pc:sldMkLst>
          <pc:docMk/>
          <pc:sldMk cId="1564102688" sldId="380"/>
        </pc:sldMkLst>
        <pc:graphicFrameChg chg="mod">
          <ac:chgData name="Janane.G@Lakshmisri.com" userId="9c5e6b95-c363-4776-b96b-0c8e24c001fd" providerId="ADAL" clId="{D3FB4F3F-C1A0-4752-8F4F-334C28B97FFB}" dt="2024-10-07T17:13:44.530" v="624"/>
          <ac:graphicFrameMkLst>
            <pc:docMk/>
            <pc:sldMk cId="1564102688" sldId="380"/>
            <ac:graphicFrameMk id="4" creationId="{F5BB8529-9651-17E4-9DE4-30CDCA94E7A2}"/>
          </ac:graphicFrameMkLst>
        </pc:graphicFrameChg>
      </pc:sldChg>
      <pc:sldChg chg="modSp mod">
        <pc:chgData name="Janane.G@Lakshmisri.com" userId="9c5e6b95-c363-4776-b96b-0c8e24c001fd" providerId="ADAL" clId="{D3FB4F3F-C1A0-4752-8F4F-334C28B97FFB}" dt="2024-10-07T17:14:03.175" v="626" actId="255"/>
        <pc:sldMkLst>
          <pc:docMk/>
          <pc:sldMk cId="3684404340" sldId="381"/>
        </pc:sldMkLst>
        <pc:spChg chg="mod">
          <ac:chgData name="Janane.G@Lakshmisri.com" userId="9c5e6b95-c363-4776-b96b-0c8e24c001fd" providerId="ADAL" clId="{D3FB4F3F-C1A0-4752-8F4F-334C28B97FFB}" dt="2024-10-07T17:14:03.175" v="626" actId="255"/>
          <ac:spMkLst>
            <pc:docMk/>
            <pc:sldMk cId="3684404340" sldId="381"/>
            <ac:spMk id="9" creationId="{B06259DF-7C2A-4A00-87EE-3406A607DD9C}"/>
          </ac:spMkLst>
        </pc:spChg>
      </pc:sldChg>
      <pc:sldChg chg="modSp">
        <pc:chgData name="Janane.G@Lakshmisri.com" userId="9c5e6b95-c363-4776-b96b-0c8e24c001fd" providerId="ADAL" clId="{D3FB4F3F-C1A0-4752-8F4F-334C28B97FFB}" dt="2024-10-07T17:14:43.805" v="632"/>
        <pc:sldMkLst>
          <pc:docMk/>
          <pc:sldMk cId="242069768" sldId="382"/>
        </pc:sldMkLst>
        <pc:graphicFrameChg chg="mod">
          <ac:chgData name="Janane.G@Lakshmisri.com" userId="9c5e6b95-c363-4776-b96b-0c8e24c001fd" providerId="ADAL" clId="{D3FB4F3F-C1A0-4752-8F4F-334C28B97FFB}" dt="2024-10-07T17:14:43.805" v="632"/>
          <ac:graphicFrameMkLst>
            <pc:docMk/>
            <pc:sldMk cId="242069768" sldId="382"/>
            <ac:graphicFrameMk id="2" creationId="{E20CDC24-0321-14B8-00A1-358026B96020}"/>
          </ac:graphicFrameMkLst>
        </pc:graphicFrameChg>
      </pc:sldChg>
      <pc:sldChg chg="modSp mod">
        <pc:chgData name="Janane.G@Lakshmisri.com" userId="9c5e6b95-c363-4776-b96b-0c8e24c001fd" providerId="ADAL" clId="{D3FB4F3F-C1A0-4752-8F4F-334C28B97FFB}" dt="2024-10-07T17:15:08.011" v="633" actId="255"/>
        <pc:sldMkLst>
          <pc:docMk/>
          <pc:sldMk cId="4143254377" sldId="383"/>
        </pc:sldMkLst>
        <pc:spChg chg="mod">
          <ac:chgData name="Janane.G@Lakshmisri.com" userId="9c5e6b95-c363-4776-b96b-0c8e24c001fd" providerId="ADAL" clId="{D3FB4F3F-C1A0-4752-8F4F-334C28B97FFB}" dt="2024-10-07T17:15:08.011" v="633" actId="255"/>
          <ac:spMkLst>
            <pc:docMk/>
            <pc:sldMk cId="4143254377" sldId="383"/>
            <ac:spMk id="9" creationId="{B06259DF-7C2A-4A00-87EE-3406A607DD9C}"/>
          </ac:spMkLst>
        </pc:spChg>
      </pc:sldChg>
      <pc:sldChg chg="modSp">
        <pc:chgData name="Janane.G@Lakshmisri.com" userId="9c5e6b95-c363-4776-b96b-0c8e24c001fd" providerId="ADAL" clId="{D3FB4F3F-C1A0-4752-8F4F-334C28B97FFB}" dt="2024-10-07T17:17:45.115" v="662" actId="20577"/>
        <pc:sldMkLst>
          <pc:docMk/>
          <pc:sldMk cId="1979567065" sldId="385"/>
        </pc:sldMkLst>
        <pc:graphicFrameChg chg="mod">
          <ac:chgData name="Janane.G@Lakshmisri.com" userId="9c5e6b95-c363-4776-b96b-0c8e24c001fd" providerId="ADAL" clId="{D3FB4F3F-C1A0-4752-8F4F-334C28B97FFB}" dt="2024-10-07T17:17:45.115" v="662" actId="20577"/>
          <ac:graphicFrameMkLst>
            <pc:docMk/>
            <pc:sldMk cId="1979567065" sldId="385"/>
            <ac:graphicFrameMk id="3" creationId="{8CAB979E-0A2B-77AE-7B53-2AC7BDADBBE9}"/>
          </ac:graphicFrameMkLst>
        </pc:graphicFrameChg>
      </pc:sldChg>
      <pc:sldChg chg="modSp mod">
        <pc:chgData name="Janane.G@Lakshmisri.com" userId="9c5e6b95-c363-4776-b96b-0c8e24c001fd" providerId="ADAL" clId="{D3FB4F3F-C1A0-4752-8F4F-334C28B97FFB}" dt="2024-10-07T17:19:32.533" v="679" actId="122"/>
        <pc:sldMkLst>
          <pc:docMk/>
          <pc:sldMk cId="2541554353" sldId="387"/>
        </pc:sldMkLst>
        <pc:spChg chg="mod">
          <ac:chgData name="Janane.G@Lakshmisri.com" userId="9c5e6b95-c363-4776-b96b-0c8e24c001fd" providerId="ADAL" clId="{D3FB4F3F-C1A0-4752-8F4F-334C28B97FFB}" dt="2024-10-07T17:19:32.533" v="679" actId="122"/>
          <ac:spMkLst>
            <pc:docMk/>
            <pc:sldMk cId="2541554353" sldId="387"/>
            <ac:spMk id="2" creationId="{85A285F1-A3B0-7DF8-227D-96F5CBD23DF6}"/>
          </ac:spMkLst>
        </pc:spChg>
        <pc:spChg chg="mod">
          <ac:chgData name="Janane.G@Lakshmisri.com" userId="9c5e6b95-c363-4776-b96b-0c8e24c001fd" providerId="ADAL" clId="{D3FB4F3F-C1A0-4752-8F4F-334C28B97FFB}" dt="2024-10-07T17:19:26.077" v="677" actId="255"/>
          <ac:spMkLst>
            <pc:docMk/>
            <pc:sldMk cId="2541554353" sldId="387"/>
            <ac:spMk id="3" creationId="{6EA7DD9D-CF50-6B9F-3E17-E8DE24097939}"/>
          </ac:spMkLst>
        </pc:spChg>
      </pc:sldChg>
      <pc:sldChg chg="modSp mod">
        <pc:chgData name="Janane.G@Lakshmisri.com" userId="9c5e6b95-c363-4776-b96b-0c8e24c001fd" providerId="ADAL" clId="{D3FB4F3F-C1A0-4752-8F4F-334C28B97FFB}" dt="2024-10-07T18:06:00.731" v="888" actId="20577"/>
        <pc:sldMkLst>
          <pc:docMk/>
          <pc:sldMk cId="3766430484" sldId="388"/>
        </pc:sldMkLst>
        <pc:spChg chg="mod">
          <ac:chgData name="Janane.G@Lakshmisri.com" userId="9c5e6b95-c363-4776-b96b-0c8e24c001fd" providerId="ADAL" clId="{D3FB4F3F-C1A0-4752-8F4F-334C28B97FFB}" dt="2024-10-07T17:19:38.339" v="680" actId="255"/>
          <ac:spMkLst>
            <pc:docMk/>
            <pc:sldMk cId="3766430484" sldId="388"/>
            <ac:spMk id="2" creationId="{9CFCD58E-DF60-C8A2-45F9-63E4B212A7D2}"/>
          </ac:spMkLst>
        </pc:spChg>
        <pc:spChg chg="mod">
          <ac:chgData name="Janane.G@Lakshmisri.com" userId="9c5e6b95-c363-4776-b96b-0c8e24c001fd" providerId="ADAL" clId="{D3FB4F3F-C1A0-4752-8F4F-334C28B97FFB}" dt="2024-10-07T18:06:00.731" v="888" actId="20577"/>
          <ac:spMkLst>
            <pc:docMk/>
            <pc:sldMk cId="3766430484" sldId="388"/>
            <ac:spMk id="3" creationId="{B44706B5-E53A-F4BA-6D66-F3D50F98F62C}"/>
          </ac:spMkLst>
        </pc:spChg>
      </pc:sldChg>
      <pc:sldChg chg="modSp mod">
        <pc:chgData name="Janane.G@Lakshmisri.com" userId="9c5e6b95-c363-4776-b96b-0c8e24c001fd" providerId="ADAL" clId="{D3FB4F3F-C1A0-4752-8F4F-334C28B97FFB}" dt="2024-10-07T18:05:51.746" v="887" actId="20577"/>
        <pc:sldMkLst>
          <pc:docMk/>
          <pc:sldMk cId="1614015224" sldId="389"/>
        </pc:sldMkLst>
        <pc:spChg chg="mod">
          <ac:chgData name="Janane.G@Lakshmisri.com" userId="9c5e6b95-c363-4776-b96b-0c8e24c001fd" providerId="ADAL" clId="{D3FB4F3F-C1A0-4752-8F4F-334C28B97FFB}" dt="2024-10-07T18:05:51.746" v="887" actId="20577"/>
          <ac:spMkLst>
            <pc:docMk/>
            <pc:sldMk cId="1614015224" sldId="389"/>
            <ac:spMk id="3" creationId="{787AB51E-25AC-0109-24C9-89DDB7686B40}"/>
          </ac:spMkLst>
        </pc:spChg>
      </pc:sldChg>
      <pc:sldChg chg="modSp mod">
        <pc:chgData name="Janane.G@Lakshmisri.com" userId="9c5e6b95-c363-4776-b96b-0c8e24c001fd" providerId="ADAL" clId="{D3FB4F3F-C1A0-4752-8F4F-334C28B97FFB}" dt="2024-10-07T17:42:51.156" v="863" actId="255"/>
        <pc:sldMkLst>
          <pc:docMk/>
          <pc:sldMk cId="1310251219" sldId="390"/>
        </pc:sldMkLst>
        <pc:spChg chg="mod">
          <ac:chgData name="Janane.G@Lakshmisri.com" userId="9c5e6b95-c363-4776-b96b-0c8e24c001fd" providerId="ADAL" clId="{D3FB4F3F-C1A0-4752-8F4F-334C28B97FFB}" dt="2024-10-07T17:42:51.156" v="863" actId="255"/>
          <ac:spMkLst>
            <pc:docMk/>
            <pc:sldMk cId="1310251219" sldId="390"/>
            <ac:spMk id="2" creationId="{A6689B96-8FDB-01D9-B6FD-1B923DEBCEBC}"/>
          </ac:spMkLst>
        </pc:spChg>
        <pc:spChg chg="mod">
          <ac:chgData name="Janane.G@Lakshmisri.com" userId="9c5e6b95-c363-4776-b96b-0c8e24c001fd" providerId="ADAL" clId="{D3FB4F3F-C1A0-4752-8F4F-334C28B97FFB}" dt="2024-10-07T17:37:22.086" v="830" actId="2710"/>
          <ac:spMkLst>
            <pc:docMk/>
            <pc:sldMk cId="1310251219" sldId="390"/>
            <ac:spMk id="3" creationId="{D8A90136-AF82-9F74-31AD-8FCFC8CAF2CE}"/>
          </ac:spMkLst>
        </pc:spChg>
      </pc:sldChg>
      <pc:sldChg chg="modSp mod">
        <pc:chgData name="Janane.G@Lakshmisri.com" userId="9c5e6b95-c363-4776-b96b-0c8e24c001fd" providerId="ADAL" clId="{D3FB4F3F-C1A0-4752-8F4F-334C28B97FFB}" dt="2024-10-07T17:37:38.633" v="834" actId="2710"/>
        <pc:sldMkLst>
          <pc:docMk/>
          <pc:sldMk cId="4090927" sldId="391"/>
        </pc:sldMkLst>
        <pc:spChg chg="mod">
          <ac:chgData name="Janane.G@Lakshmisri.com" userId="9c5e6b95-c363-4776-b96b-0c8e24c001fd" providerId="ADAL" clId="{D3FB4F3F-C1A0-4752-8F4F-334C28B97FFB}" dt="2024-10-07T17:37:29.946" v="832" actId="255"/>
          <ac:spMkLst>
            <pc:docMk/>
            <pc:sldMk cId="4090927" sldId="391"/>
            <ac:spMk id="2" creationId="{A6689B96-8FDB-01D9-B6FD-1B923DEBCEBC}"/>
          </ac:spMkLst>
        </pc:spChg>
        <pc:spChg chg="mod">
          <ac:chgData name="Janane.G@Lakshmisri.com" userId="9c5e6b95-c363-4776-b96b-0c8e24c001fd" providerId="ADAL" clId="{D3FB4F3F-C1A0-4752-8F4F-334C28B97FFB}" dt="2024-10-07T17:37:38.633" v="834" actId="2710"/>
          <ac:spMkLst>
            <pc:docMk/>
            <pc:sldMk cId="4090927" sldId="391"/>
            <ac:spMk id="3" creationId="{D8A90136-AF82-9F74-31AD-8FCFC8CAF2CE}"/>
          </ac:spMkLst>
        </pc:spChg>
      </pc:sldChg>
      <pc:sldChg chg="modSp mod">
        <pc:chgData name="Janane.G@Lakshmisri.com" userId="9c5e6b95-c363-4776-b96b-0c8e24c001fd" providerId="ADAL" clId="{D3FB4F3F-C1A0-4752-8F4F-334C28B97FFB}" dt="2024-10-07T18:22:40.560" v="913" actId="20577"/>
        <pc:sldMkLst>
          <pc:docMk/>
          <pc:sldMk cId="1711675542" sldId="392"/>
        </pc:sldMkLst>
        <pc:spChg chg="mod">
          <ac:chgData name="Janane.G@Lakshmisri.com" userId="9c5e6b95-c363-4776-b96b-0c8e24c001fd" providerId="ADAL" clId="{D3FB4F3F-C1A0-4752-8F4F-334C28B97FFB}" dt="2024-10-07T17:37:51.997" v="836" actId="122"/>
          <ac:spMkLst>
            <pc:docMk/>
            <pc:sldMk cId="1711675542" sldId="392"/>
            <ac:spMk id="2" creationId="{A6689B96-8FDB-01D9-B6FD-1B923DEBCEBC}"/>
          </ac:spMkLst>
        </pc:spChg>
        <pc:spChg chg="mod">
          <ac:chgData name="Janane.G@Lakshmisri.com" userId="9c5e6b95-c363-4776-b96b-0c8e24c001fd" providerId="ADAL" clId="{D3FB4F3F-C1A0-4752-8F4F-334C28B97FFB}" dt="2024-10-07T18:22:40.560" v="913" actId="20577"/>
          <ac:spMkLst>
            <pc:docMk/>
            <pc:sldMk cId="1711675542" sldId="392"/>
            <ac:spMk id="3" creationId="{D8A90136-AF82-9F74-31AD-8FCFC8CAF2CE}"/>
          </ac:spMkLst>
        </pc:spChg>
      </pc:sldChg>
      <pc:sldChg chg="modSp mod">
        <pc:chgData name="Janane.G@Lakshmisri.com" userId="9c5e6b95-c363-4776-b96b-0c8e24c001fd" providerId="ADAL" clId="{D3FB4F3F-C1A0-4752-8F4F-334C28B97FFB}" dt="2024-10-07T17:38:21.368" v="842" actId="2710"/>
        <pc:sldMkLst>
          <pc:docMk/>
          <pc:sldMk cId="633877932" sldId="393"/>
        </pc:sldMkLst>
        <pc:spChg chg="mod">
          <ac:chgData name="Janane.G@Lakshmisri.com" userId="9c5e6b95-c363-4776-b96b-0c8e24c001fd" providerId="ADAL" clId="{D3FB4F3F-C1A0-4752-8F4F-334C28B97FFB}" dt="2024-10-07T17:38:10.529" v="840" actId="122"/>
          <ac:spMkLst>
            <pc:docMk/>
            <pc:sldMk cId="633877932" sldId="393"/>
            <ac:spMk id="2" creationId="{A6689B96-8FDB-01D9-B6FD-1B923DEBCEBC}"/>
          </ac:spMkLst>
        </pc:spChg>
        <pc:spChg chg="mod">
          <ac:chgData name="Janane.G@Lakshmisri.com" userId="9c5e6b95-c363-4776-b96b-0c8e24c001fd" providerId="ADAL" clId="{D3FB4F3F-C1A0-4752-8F4F-334C28B97FFB}" dt="2024-10-07T17:38:21.368" v="842" actId="2710"/>
          <ac:spMkLst>
            <pc:docMk/>
            <pc:sldMk cId="633877932" sldId="393"/>
            <ac:spMk id="3" creationId="{D8A90136-AF82-9F74-31AD-8FCFC8CAF2CE}"/>
          </ac:spMkLst>
        </pc:spChg>
      </pc:sldChg>
      <pc:sldChg chg="modSp mod">
        <pc:chgData name="Janane.G@Lakshmisri.com" userId="9c5e6b95-c363-4776-b96b-0c8e24c001fd" providerId="ADAL" clId="{D3FB4F3F-C1A0-4752-8F4F-334C28B97FFB}" dt="2024-10-07T16:59:17.699" v="87" actId="20577"/>
        <pc:sldMkLst>
          <pc:docMk/>
          <pc:sldMk cId="1976585798" sldId="394"/>
        </pc:sldMkLst>
        <pc:spChg chg="mod">
          <ac:chgData name="Janane.G@Lakshmisri.com" userId="9c5e6b95-c363-4776-b96b-0c8e24c001fd" providerId="ADAL" clId="{D3FB4F3F-C1A0-4752-8F4F-334C28B97FFB}" dt="2024-10-07T16:59:17.699" v="87" actId="20577"/>
          <ac:spMkLst>
            <pc:docMk/>
            <pc:sldMk cId="1976585798" sldId="394"/>
            <ac:spMk id="3" creationId="{F374F964-ED5C-0327-B8BB-F489F502FBCA}"/>
          </ac:spMkLst>
        </pc:spChg>
      </pc:sldChg>
      <pc:sldChg chg="modSp add mod">
        <pc:chgData name="Janane.G@Lakshmisri.com" userId="9c5e6b95-c363-4776-b96b-0c8e24c001fd" providerId="ADAL" clId="{D3FB4F3F-C1A0-4752-8F4F-334C28B97FFB}" dt="2024-10-07T17:02:24.163" v="525" actId="20577"/>
        <pc:sldMkLst>
          <pc:docMk/>
          <pc:sldMk cId="1711214753" sldId="396"/>
        </pc:sldMkLst>
        <pc:spChg chg="mod">
          <ac:chgData name="Janane.G@Lakshmisri.com" userId="9c5e6b95-c363-4776-b96b-0c8e24c001fd" providerId="ADAL" clId="{D3FB4F3F-C1A0-4752-8F4F-334C28B97FFB}" dt="2024-10-07T17:02:24.163" v="525" actId="20577"/>
          <ac:spMkLst>
            <pc:docMk/>
            <pc:sldMk cId="1711214753" sldId="396"/>
            <ac:spMk id="3" creationId="{F374F964-ED5C-0327-B8BB-F489F502FBCA}"/>
          </ac:spMkLst>
        </pc:spChg>
      </pc:sldChg>
      <pc:sldChg chg="add">
        <pc:chgData name="Janane.G@Lakshmisri.com" userId="9c5e6b95-c363-4776-b96b-0c8e24c001fd" providerId="ADAL" clId="{D3FB4F3F-C1A0-4752-8F4F-334C28B97FFB}" dt="2024-10-07T17:41:30.351" v="855"/>
        <pc:sldMkLst>
          <pc:docMk/>
          <pc:sldMk cId="262307716" sldId="397"/>
        </pc:sldMkLst>
      </pc:sldChg>
      <pc:sldChg chg="delSp modSp add del mod setBg delDesignElem">
        <pc:chgData name="Janane.G@Lakshmisri.com" userId="9c5e6b95-c363-4776-b96b-0c8e24c001fd" providerId="ADAL" clId="{D3FB4F3F-C1A0-4752-8F4F-334C28B97FFB}" dt="2024-10-07T17:41:19.296" v="854" actId="2696"/>
        <pc:sldMkLst>
          <pc:docMk/>
          <pc:sldMk cId="1420195764" sldId="397"/>
        </pc:sldMkLst>
        <pc:spChg chg="del">
          <ac:chgData name="Janane.G@Lakshmisri.com" userId="9c5e6b95-c363-4776-b96b-0c8e24c001fd" providerId="ADAL" clId="{D3FB4F3F-C1A0-4752-8F4F-334C28B97FFB}" dt="2024-10-07T17:28:02.085" v="734"/>
          <ac:spMkLst>
            <pc:docMk/>
            <pc:sldMk cId="1420195764" sldId="397"/>
            <ac:spMk id="25" creationId="{B50AB553-2A96-4A92-96F2-93548E096954}"/>
          </ac:spMkLst>
        </pc:spChg>
        <pc:graphicFrameChg chg="mod">
          <ac:chgData name="Janane.G@Lakshmisri.com" userId="9c5e6b95-c363-4776-b96b-0c8e24c001fd" providerId="ADAL" clId="{D3FB4F3F-C1A0-4752-8F4F-334C28B97FFB}" dt="2024-10-07T17:28:25.485" v="738" actId="14100"/>
          <ac:graphicFrameMkLst>
            <pc:docMk/>
            <pc:sldMk cId="1420195764" sldId="397"/>
            <ac:graphicFrameMk id="26" creationId="{254C90B0-DE3E-883B-D647-3CD54984314E}"/>
          </ac:graphicFrameMkLst>
        </pc:graphicFrameChg>
        <pc:picChg chg="mod">
          <ac:chgData name="Janane.G@Lakshmisri.com" userId="9c5e6b95-c363-4776-b96b-0c8e24c001fd" providerId="ADAL" clId="{D3FB4F3F-C1A0-4752-8F4F-334C28B97FFB}" dt="2024-10-07T17:28:15.041" v="735" actId="1076"/>
          <ac:picMkLst>
            <pc:docMk/>
            <pc:sldMk cId="1420195764" sldId="397"/>
            <ac:picMk id="24" creationId="{E4CB4AB8-7880-04BD-1815-1B25629DAFAE}"/>
          </ac:picMkLst>
        </pc:picChg>
      </pc:sldChg>
      <pc:sldChg chg="add del">
        <pc:chgData name="Janane.G@Lakshmisri.com" userId="9c5e6b95-c363-4776-b96b-0c8e24c001fd" providerId="ADAL" clId="{D3FB4F3F-C1A0-4752-8F4F-334C28B97FFB}" dt="2024-10-07T17:23:30.403" v="717"/>
        <pc:sldMkLst>
          <pc:docMk/>
          <pc:sldMk cId="2258233350" sldId="397"/>
        </pc:sldMkLst>
      </pc:sldChg>
      <pc:sldChg chg="add">
        <pc:chgData name="Janane.G@Lakshmisri.com" userId="9c5e6b95-c363-4776-b96b-0c8e24c001fd" providerId="ADAL" clId="{D3FB4F3F-C1A0-4752-8F4F-334C28B97FFB}" dt="2024-10-07T17:41:30.351" v="855"/>
        <pc:sldMkLst>
          <pc:docMk/>
          <pc:sldMk cId="542172144" sldId="398"/>
        </pc:sldMkLst>
      </pc:sldChg>
      <pc:sldChg chg="modSp add del mod">
        <pc:chgData name="Janane.G@Lakshmisri.com" userId="9c5e6b95-c363-4776-b96b-0c8e24c001fd" providerId="ADAL" clId="{D3FB4F3F-C1A0-4752-8F4F-334C28B97FFB}" dt="2024-10-07T17:41:19.296" v="854" actId="2696"/>
        <pc:sldMkLst>
          <pc:docMk/>
          <pc:sldMk cId="3044261919" sldId="398"/>
        </pc:sldMkLst>
        <pc:spChg chg="mod">
          <ac:chgData name="Janane.G@Lakshmisri.com" userId="9c5e6b95-c363-4776-b96b-0c8e24c001fd" providerId="ADAL" clId="{D3FB4F3F-C1A0-4752-8F4F-334C28B97FFB}" dt="2024-10-07T17:28:39.504" v="742" actId="255"/>
          <ac:spMkLst>
            <pc:docMk/>
            <pc:sldMk cId="3044261919" sldId="398"/>
            <ac:spMk id="3" creationId="{A52E57D0-B490-91F6-1E49-E62F29756F88}"/>
          </ac:spMkLst>
        </pc:spChg>
        <pc:picChg chg="mod">
          <ac:chgData name="Janane.G@Lakshmisri.com" userId="9c5e6b95-c363-4776-b96b-0c8e24c001fd" providerId="ADAL" clId="{D3FB4F3F-C1A0-4752-8F4F-334C28B97FFB}" dt="2024-10-07T17:28:48.413" v="743" actId="1076"/>
          <ac:picMkLst>
            <pc:docMk/>
            <pc:sldMk cId="3044261919" sldId="398"/>
            <ac:picMk id="7" creationId="{4894FE68-060A-4685-190A-BC797480775B}"/>
          </ac:picMkLst>
        </pc:picChg>
      </pc:sldChg>
      <pc:sldChg chg="delSp add del setBg delDesignElem">
        <pc:chgData name="Janane.G@Lakshmisri.com" userId="9c5e6b95-c363-4776-b96b-0c8e24c001fd" providerId="ADAL" clId="{D3FB4F3F-C1A0-4752-8F4F-334C28B97FFB}" dt="2024-10-07T17:41:19.296" v="854" actId="2696"/>
        <pc:sldMkLst>
          <pc:docMk/>
          <pc:sldMk cId="3072669459" sldId="399"/>
        </pc:sldMkLst>
        <pc:spChg chg="del">
          <ac:chgData name="Janane.G@Lakshmisri.com" userId="9c5e6b95-c363-4776-b96b-0c8e24c001fd" providerId="ADAL" clId="{D3FB4F3F-C1A0-4752-8F4F-334C28B97FFB}" dt="2024-10-07T17:28:02.085" v="734"/>
          <ac:spMkLst>
            <pc:docMk/>
            <pc:sldMk cId="3072669459" sldId="399"/>
            <ac:spMk id="10" creationId="{B50AB553-2A96-4A92-96F2-93548E096954}"/>
          </ac:spMkLst>
        </pc:spChg>
      </pc:sldChg>
      <pc:sldChg chg="modSp add mod">
        <pc:chgData name="Janane.G@Lakshmisri.com" userId="9c5e6b95-c363-4776-b96b-0c8e24c001fd" providerId="ADAL" clId="{D3FB4F3F-C1A0-4752-8F4F-334C28B97FFB}" dt="2024-10-07T17:52:14.265" v="867" actId="1076"/>
        <pc:sldMkLst>
          <pc:docMk/>
          <pc:sldMk cId="3674917184" sldId="399"/>
        </pc:sldMkLst>
        <pc:graphicFrameChg chg="mod">
          <ac:chgData name="Janane.G@Lakshmisri.com" userId="9c5e6b95-c363-4776-b96b-0c8e24c001fd" providerId="ADAL" clId="{D3FB4F3F-C1A0-4752-8F4F-334C28B97FFB}" dt="2024-10-07T17:52:14.265" v="867" actId="1076"/>
          <ac:graphicFrameMkLst>
            <pc:docMk/>
            <pc:sldMk cId="3674917184" sldId="399"/>
            <ac:graphicFrameMk id="20" creationId="{D2B213B9-357C-F6E8-E3D4-8E70BDF25674}"/>
          </ac:graphicFrameMkLst>
        </pc:graphicFrameChg>
      </pc:sldChg>
      <pc:sldChg chg="modSp add del mod">
        <pc:chgData name="Janane.G@Lakshmisri.com" userId="9c5e6b95-c363-4776-b96b-0c8e24c001fd" providerId="ADAL" clId="{D3FB4F3F-C1A0-4752-8F4F-334C28B97FFB}" dt="2024-10-07T17:41:19.296" v="854" actId="2696"/>
        <pc:sldMkLst>
          <pc:docMk/>
          <pc:sldMk cId="2035901938" sldId="400"/>
        </pc:sldMkLst>
        <pc:spChg chg="mod">
          <ac:chgData name="Janane.G@Lakshmisri.com" userId="9c5e6b95-c363-4776-b96b-0c8e24c001fd" providerId="ADAL" clId="{D3FB4F3F-C1A0-4752-8F4F-334C28B97FFB}" dt="2024-10-07T17:32:42.506" v="790" actId="114"/>
          <ac:spMkLst>
            <pc:docMk/>
            <pc:sldMk cId="2035901938" sldId="400"/>
            <ac:spMk id="3" creationId="{CFF9106C-A7AB-BE98-6E6D-F6BA6FA49C02}"/>
          </ac:spMkLst>
        </pc:spChg>
      </pc:sldChg>
      <pc:sldChg chg="add">
        <pc:chgData name="Janane.G@Lakshmisri.com" userId="9c5e6b95-c363-4776-b96b-0c8e24c001fd" providerId="ADAL" clId="{D3FB4F3F-C1A0-4752-8F4F-334C28B97FFB}" dt="2024-10-07T17:41:30.351" v="855"/>
        <pc:sldMkLst>
          <pc:docMk/>
          <pc:sldMk cId="4245960567" sldId="400"/>
        </pc:sldMkLst>
      </pc:sldChg>
      <pc:sldChg chg="modSp add mod">
        <pc:chgData name="Janane.G@Lakshmisri.com" userId="9c5e6b95-c363-4776-b96b-0c8e24c001fd" providerId="ADAL" clId="{D3FB4F3F-C1A0-4752-8F4F-334C28B97FFB}" dt="2024-10-07T17:56:30.596" v="883" actId="20577"/>
        <pc:sldMkLst>
          <pc:docMk/>
          <pc:sldMk cId="726596575" sldId="401"/>
        </pc:sldMkLst>
        <pc:spChg chg="mod">
          <ac:chgData name="Janane.G@Lakshmisri.com" userId="9c5e6b95-c363-4776-b96b-0c8e24c001fd" providerId="ADAL" clId="{D3FB4F3F-C1A0-4752-8F4F-334C28B97FFB}" dt="2024-10-07T17:56:30.596" v="883" actId="20577"/>
          <ac:spMkLst>
            <pc:docMk/>
            <pc:sldMk cId="726596575" sldId="401"/>
            <ac:spMk id="3" creationId="{CFF9106C-A7AB-BE98-6E6D-F6BA6FA49C02}"/>
          </ac:spMkLst>
        </pc:spChg>
      </pc:sldChg>
      <pc:sldChg chg="modSp add del mod">
        <pc:chgData name="Janane.G@Lakshmisri.com" userId="9c5e6b95-c363-4776-b96b-0c8e24c001fd" providerId="ADAL" clId="{D3FB4F3F-C1A0-4752-8F4F-334C28B97FFB}" dt="2024-10-07T17:41:19.296" v="854" actId="2696"/>
        <pc:sldMkLst>
          <pc:docMk/>
          <pc:sldMk cId="2535298171" sldId="401"/>
        </pc:sldMkLst>
        <pc:spChg chg="mod">
          <ac:chgData name="Janane.G@Lakshmisri.com" userId="9c5e6b95-c363-4776-b96b-0c8e24c001fd" providerId="ADAL" clId="{D3FB4F3F-C1A0-4752-8F4F-334C28B97FFB}" dt="2024-10-07T17:32:54.141" v="792" actId="114"/>
          <ac:spMkLst>
            <pc:docMk/>
            <pc:sldMk cId="2535298171" sldId="401"/>
            <ac:spMk id="3" creationId="{CFF9106C-A7AB-BE98-6E6D-F6BA6FA49C02}"/>
          </ac:spMkLst>
        </pc:spChg>
      </pc:sldChg>
      <pc:sldChg chg="add">
        <pc:chgData name="Janane.G@Lakshmisri.com" userId="9c5e6b95-c363-4776-b96b-0c8e24c001fd" providerId="ADAL" clId="{D3FB4F3F-C1A0-4752-8F4F-334C28B97FFB}" dt="2024-10-07T17:41:30.351" v="855"/>
        <pc:sldMkLst>
          <pc:docMk/>
          <pc:sldMk cId="2489618796" sldId="402"/>
        </pc:sldMkLst>
      </pc:sldChg>
      <pc:sldChg chg="modSp add del mod">
        <pc:chgData name="Janane.G@Lakshmisri.com" userId="9c5e6b95-c363-4776-b96b-0c8e24c001fd" providerId="ADAL" clId="{D3FB4F3F-C1A0-4752-8F4F-334C28B97FFB}" dt="2024-10-07T17:41:19.296" v="854" actId="2696"/>
        <pc:sldMkLst>
          <pc:docMk/>
          <pc:sldMk cId="3047355854" sldId="402"/>
        </pc:sldMkLst>
        <pc:spChg chg="mod">
          <ac:chgData name="Janane.G@Lakshmisri.com" userId="9c5e6b95-c363-4776-b96b-0c8e24c001fd" providerId="ADAL" clId="{D3FB4F3F-C1A0-4752-8F4F-334C28B97FFB}" dt="2024-10-07T17:33:03.737" v="794" actId="114"/>
          <ac:spMkLst>
            <pc:docMk/>
            <pc:sldMk cId="3047355854" sldId="402"/>
            <ac:spMk id="3" creationId="{B5348429-E37C-DDC2-2E5B-481D69342A7D}"/>
          </ac:spMkLst>
        </pc:spChg>
      </pc:sldChg>
      <pc:sldChg chg="modSp add del mod">
        <pc:chgData name="Janane.G@Lakshmisri.com" userId="9c5e6b95-c363-4776-b96b-0c8e24c001fd" providerId="ADAL" clId="{D3FB4F3F-C1A0-4752-8F4F-334C28B97FFB}" dt="2024-10-07T17:41:19.296" v="854" actId="2696"/>
        <pc:sldMkLst>
          <pc:docMk/>
          <pc:sldMk cId="944385078" sldId="403"/>
        </pc:sldMkLst>
        <pc:spChg chg="mod">
          <ac:chgData name="Janane.G@Lakshmisri.com" userId="9c5e6b95-c363-4776-b96b-0c8e24c001fd" providerId="ADAL" clId="{D3FB4F3F-C1A0-4752-8F4F-334C28B97FFB}" dt="2024-10-07T17:33:31.838" v="799" actId="255"/>
          <ac:spMkLst>
            <pc:docMk/>
            <pc:sldMk cId="944385078" sldId="403"/>
            <ac:spMk id="3" creationId="{5C431E6F-77CF-8CC7-FFCD-1EF77B7B908E}"/>
          </ac:spMkLst>
        </pc:spChg>
      </pc:sldChg>
      <pc:sldChg chg="add">
        <pc:chgData name="Janane.G@Lakshmisri.com" userId="9c5e6b95-c363-4776-b96b-0c8e24c001fd" providerId="ADAL" clId="{D3FB4F3F-C1A0-4752-8F4F-334C28B97FFB}" dt="2024-10-07T17:41:30.351" v="855"/>
        <pc:sldMkLst>
          <pc:docMk/>
          <pc:sldMk cId="3650578766" sldId="403"/>
        </pc:sldMkLst>
      </pc:sldChg>
      <pc:sldChg chg="add del">
        <pc:chgData name="Janane.G@Lakshmisri.com" userId="9c5e6b95-c363-4776-b96b-0c8e24c001fd" providerId="ADAL" clId="{D3FB4F3F-C1A0-4752-8F4F-334C28B97FFB}" dt="2024-10-07T17:27:38.482" v="731" actId="2696"/>
        <pc:sldMkLst>
          <pc:docMk/>
          <pc:sldMk cId="34708907" sldId="404"/>
        </pc:sldMkLst>
      </pc:sldChg>
      <pc:sldChg chg="add del">
        <pc:chgData name="Janane.G@Lakshmisri.com" userId="9c5e6b95-c363-4776-b96b-0c8e24c001fd" providerId="ADAL" clId="{D3FB4F3F-C1A0-4752-8F4F-334C28B97FFB}" dt="2024-10-07T17:41:19.296" v="854" actId="2696"/>
        <pc:sldMkLst>
          <pc:docMk/>
          <pc:sldMk cId="479163667" sldId="404"/>
        </pc:sldMkLst>
      </pc:sldChg>
      <pc:sldChg chg="add">
        <pc:chgData name="Janane.G@Lakshmisri.com" userId="9c5e6b95-c363-4776-b96b-0c8e24c001fd" providerId="ADAL" clId="{D3FB4F3F-C1A0-4752-8F4F-334C28B97FFB}" dt="2024-10-07T17:41:30.351" v="855"/>
        <pc:sldMkLst>
          <pc:docMk/>
          <pc:sldMk cId="1205710588" sldId="404"/>
        </pc:sldMkLst>
      </pc:sldChg>
      <pc:sldChg chg="add del">
        <pc:chgData name="Janane.G@Lakshmisri.com" userId="9c5e6b95-c363-4776-b96b-0c8e24c001fd" providerId="ADAL" clId="{D3FB4F3F-C1A0-4752-8F4F-334C28B97FFB}" dt="2024-10-07T17:27:38.482" v="731" actId="2696"/>
        <pc:sldMkLst>
          <pc:docMk/>
          <pc:sldMk cId="140875375" sldId="405"/>
        </pc:sldMkLst>
      </pc:sldChg>
      <pc:sldChg chg="modSp add mod">
        <pc:chgData name="Janane.G@Lakshmisri.com" userId="9c5e6b95-c363-4776-b96b-0c8e24c001fd" providerId="ADAL" clId="{D3FB4F3F-C1A0-4752-8F4F-334C28B97FFB}" dt="2024-10-07T18:21:12.820" v="894" actId="20577"/>
        <pc:sldMkLst>
          <pc:docMk/>
          <pc:sldMk cId="2799360617" sldId="405"/>
        </pc:sldMkLst>
        <pc:spChg chg="mod">
          <ac:chgData name="Janane.G@Lakshmisri.com" userId="9c5e6b95-c363-4776-b96b-0c8e24c001fd" providerId="ADAL" clId="{D3FB4F3F-C1A0-4752-8F4F-334C28B97FFB}" dt="2024-10-07T18:21:12.820" v="894" actId="20577"/>
          <ac:spMkLst>
            <pc:docMk/>
            <pc:sldMk cId="2799360617" sldId="405"/>
            <ac:spMk id="3" creationId="{B5348429-E37C-DDC2-2E5B-481D69342A7D}"/>
          </ac:spMkLst>
        </pc:spChg>
      </pc:sldChg>
      <pc:sldChg chg="modSp add del mod">
        <pc:chgData name="Janane.G@Lakshmisri.com" userId="9c5e6b95-c363-4776-b96b-0c8e24c001fd" providerId="ADAL" clId="{D3FB4F3F-C1A0-4752-8F4F-334C28B97FFB}" dt="2024-10-07T17:41:19.296" v="854" actId="2696"/>
        <pc:sldMkLst>
          <pc:docMk/>
          <pc:sldMk cId="3208445692" sldId="405"/>
        </pc:sldMkLst>
        <pc:spChg chg="mod">
          <ac:chgData name="Janane.G@Lakshmisri.com" userId="9c5e6b95-c363-4776-b96b-0c8e24c001fd" providerId="ADAL" clId="{D3FB4F3F-C1A0-4752-8F4F-334C28B97FFB}" dt="2024-10-07T17:33:22.795" v="798" actId="114"/>
          <ac:spMkLst>
            <pc:docMk/>
            <pc:sldMk cId="3208445692" sldId="405"/>
            <ac:spMk id="3" creationId="{B5348429-E37C-DDC2-2E5B-481D69342A7D}"/>
          </ac:spMkLst>
        </pc:spChg>
      </pc:sldChg>
      <pc:sldChg chg="new del">
        <pc:chgData name="Janane.G@Lakshmisri.com" userId="9c5e6b95-c363-4776-b96b-0c8e24c001fd" providerId="ADAL" clId="{D3FB4F3F-C1A0-4752-8F4F-334C28B97FFB}" dt="2024-10-07T17:26:18.260" v="730" actId="680"/>
        <pc:sldMkLst>
          <pc:docMk/>
          <pc:sldMk cId="13554138" sldId="406"/>
        </pc:sldMkLst>
      </pc:sldChg>
      <pc:sldChg chg="add">
        <pc:chgData name="Janane.G@Lakshmisri.com" userId="9c5e6b95-c363-4776-b96b-0c8e24c001fd" providerId="ADAL" clId="{D3FB4F3F-C1A0-4752-8F4F-334C28B97FFB}" dt="2024-10-07T17:36:55.684" v="825"/>
        <pc:sldMkLst>
          <pc:docMk/>
          <pc:sldMk cId="140875375" sldId="406"/>
        </pc:sldMkLst>
      </pc:sldChg>
      <pc:sldChg chg="modSp add mod">
        <pc:chgData name="Janane.G@Lakshmisri.com" userId="9c5e6b95-c363-4776-b96b-0c8e24c001fd" providerId="ADAL" clId="{D3FB4F3F-C1A0-4752-8F4F-334C28B97FFB}" dt="2024-10-07T17:39:33.485" v="846" actId="255"/>
        <pc:sldMkLst>
          <pc:docMk/>
          <pc:sldMk cId="2724868198" sldId="407"/>
        </pc:sldMkLst>
        <pc:spChg chg="mod">
          <ac:chgData name="Janane.G@Lakshmisri.com" userId="9c5e6b95-c363-4776-b96b-0c8e24c001fd" providerId="ADAL" clId="{D3FB4F3F-C1A0-4752-8F4F-334C28B97FFB}" dt="2024-10-07T17:39:28.946" v="845" actId="122"/>
          <ac:spMkLst>
            <pc:docMk/>
            <pc:sldMk cId="2724868198" sldId="407"/>
            <ac:spMk id="2" creationId="{D706FE14-B00B-9271-07F5-7F059A0D410E}"/>
          </ac:spMkLst>
        </pc:spChg>
        <pc:spChg chg="mod">
          <ac:chgData name="Janane.G@Lakshmisri.com" userId="9c5e6b95-c363-4776-b96b-0c8e24c001fd" providerId="ADAL" clId="{D3FB4F3F-C1A0-4752-8F4F-334C28B97FFB}" dt="2024-10-07T17:39:33.485" v="846" actId="255"/>
          <ac:spMkLst>
            <pc:docMk/>
            <pc:sldMk cId="2724868198" sldId="407"/>
            <ac:spMk id="3" creationId="{910BD9F5-9757-F8E1-7E20-B0DF39C78136}"/>
          </ac:spMkLst>
        </pc:spChg>
      </pc:sldChg>
      <pc:sldChg chg="modSp add mod">
        <pc:chgData name="Janane.G@Lakshmisri.com" userId="9c5e6b95-c363-4776-b96b-0c8e24c001fd" providerId="ADAL" clId="{D3FB4F3F-C1A0-4752-8F4F-334C28B97FFB}" dt="2024-10-07T17:39:48.718" v="850" actId="27636"/>
        <pc:sldMkLst>
          <pc:docMk/>
          <pc:sldMk cId="292102566" sldId="408"/>
        </pc:sldMkLst>
        <pc:spChg chg="mod">
          <ac:chgData name="Janane.G@Lakshmisri.com" userId="9c5e6b95-c363-4776-b96b-0c8e24c001fd" providerId="ADAL" clId="{D3FB4F3F-C1A0-4752-8F4F-334C28B97FFB}" dt="2024-10-07T17:39:42.694" v="848" actId="122"/>
          <ac:spMkLst>
            <pc:docMk/>
            <pc:sldMk cId="292102566" sldId="408"/>
            <ac:spMk id="2" creationId="{94869A3F-9E24-4289-2818-90411664F843}"/>
          </ac:spMkLst>
        </pc:spChg>
        <pc:spChg chg="mod">
          <ac:chgData name="Janane.G@Lakshmisri.com" userId="9c5e6b95-c363-4776-b96b-0c8e24c001fd" providerId="ADAL" clId="{D3FB4F3F-C1A0-4752-8F4F-334C28B97FFB}" dt="2024-10-07T17:39:48.718" v="850" actId="27636"/>
          <ac:spMkLst>
            <pc:docMk/>
            <pc:sldMk cId="292102566" sldId="408"/>
            <ac:spMk id="3" creationId="{50144A73-A260-7C3B-9489-D47C085F8C60}"/>
          </ac:spMkLst>
        </pc:spChg>
      </pc:sldChg>
      <pc:sldChg chg="modSp add del mod">
        <pc:chgData name="Janane.G@Lakshmisri.com" userId="9c5e6b95-c363-4776-b96b-0c8e24c001fd" providerId="ADAL" clId="{D3FB4F3F-C1A0-4752-8F4F-334C28B97FFB}" dt="2024-10-07T17:41:19.296" v="854" actId="2696"/>
        <pc:sldMkLst>
          <pc:docMk/>
          <pc:sldMk cId="2683317995" sldId="409"/>
        </pc:sldMkLst>
        <pc:spChg chg="mod">
          <ac:chgData name="Janane.G@Lakshmisri.com" userId="9c5e6b95-c363-4776-b96b-0c8e24c001fd" providerId="ADAL" clId="{D3FB4F3F-C1A0-4752-8F4F-334C28B97FFB}" dt="2024-10-07T17:41:00.296" v="853" actId="20577"/>
          <ac:spMkLst>
            <pc:docMk/>
            <pc:sldMk cId="2683317995" sldId="409"/>
            <ac:spMk id="2" creationId="{A6112C8E-E3D1-3639-95D2-A698AF9C21AC}"/>
          </ac:spMkLst>
        </pc:spChg>
      </pc:sldChg>
      <pc:sldChg chg="add">
        <pc:chgData name="Janane.G@Lakshmisri.com" userId="9c5e6b95-c363-4776-b96b-0c8e24c001fd" providerId="ADAL" clId="{D3FB4F3F-C1A0-4752-8F4F-334C28B97FFB}" dt="2024-10-07T17:41:30.351" v="855"/>
        <pc:sldMkLst>
          <pc:docMk/>
          <pc:sldMk cId="4216991699" sldId="409"/>
        </pc:sldMkLst>
      </pc:sldChg>
      <pc:sldChg chg="modSp add mod">
        <pc:chgData name="Janane.G@Lakshmisri.com" userId="9c5e6b95-c363-4776-b96b-0c8e24c001fd" providerId="ADAL" clId="{D3FB4F3F-C1A0-4752-8F4F-334C28B97FFB}" dt="2024-10-07T17:42:09.171" v="860" actId="20577"/>
        <pc:sldMkLst>
          <pc:docMk/>
          <pc:sldMk cId="651390835" sldId="410"/>
        </pc:sldMkLst>
        <pc:spChg chg="mod">
          <ac:chgData name="Janane.G@Lakshmisri.com" userId="9c5e6b95-c363-4776-b96b-0c8e24c001fd" providerId="ADAL" clId="{D3FB4F3F-C1A0-4752-8F4F-334C28B97FFB}" dt="2024-10-07T17:42:09.171" v="860" actId="20577"/>
          <ac:spMkLst>
            <pc:docMk/>
            <pc:sldMk cId="651390835" sldId="410"/>
            <ac:spMk id="2" creationId="{A6112C8E-E3D1-3639-95D2-A698AF9C21AC}"/>
          </ac:spMkLst>
        </pc:spChg>
      </pc:sldChg>
    </pc:docChg>
  </pc:docChgLst>
  <pc:docChgLst>
    <pc:chgData name="Abhinov.Vaidyanathan@Lakshmisri.com" userId="9f221c2f-0f58-4e0e-8a05-198601179d40" providerId="ADAL" clId="{FC6DB5A6-C644-49FA-8928-8F9A3865C5B7}"/>
    <pc:docChg chg="undo custSel addSld delSld modSld sldOrd">
      <pc:chgData name="Abhinov.Vaidyanathan@Lakshmisri.com" userId="9f221c2f-0f58-4e0e-8a05-198601179d40" providerId="ADAL" clId="{FC6DB5A6-C644-49FA-8928-8F9A3865C5B7}" dt="2024-10-08T09:12:11.707" v="4119" actId="2711"/>
      <pc:docMkLst>
        <pc:docMk/>
      </pc:docMkLst>
      <pc:sldChg chg="modSp mod">
        <pc:chgData name="Abhinov.Vaidyanathan@Lakshmisri.com" userId="9f221c2f-0f58-4e0e-8a05-198601179d40" providerId="ADAL" clId="{FC6DB5A6-C644-49FA-8928-8F9A3865C5B7}" dt="2024-10-08T02:04:10.595" v="1668" actId="123"/>
        <pc:sldMkLst>
          <pc:docMk/>
          <pc:sldMk cId="1663490829" sldId="262"/>
        </pc:sldMkLst>
        <pc:spChg chg="mod">
          <ac:chgData name="Abhinov.Vaidyanathan@Lakshmisri.com" userId="9f221c2f-0f58-4e0e-8a05-198601179d40" providerId="ADAL" clId="{FC6DB5A6-C644-49FA-8928-8F9A3865C5B7}" dt="2024-10-08T02:04:02.262" v="1666" actId="123"/>
          <ac:spMkLst>
            <pc:docMk/>
            <pc:sldMk cId="1663490829" sldId="262"/>
            <ac:spMk id="6" creationId="{08146482-9A66-713A-7D27-6216760A480E}"/>
          </ac:spMkLst>
        </pc:spChg>
        <pc:graphicFrameChg chg="mod">
          <ac:chgData name="Abhinov.Vaidyanathan@Lakshmisri.com" userId="9f221c2f-0f58-4e0e-8a05-198601179d40" providerId="ADAL" clId="{FC6DB5A6-C644-49FA-8928-8F9A3865C5B7}" dt="2024-10-08T02:04:10.595" v="1668" actId="123"/>
          <ac:graphicFrameMkLst>
            <pc:docMk/>
            <pc:sldMk cId="1663490829" sldId="262"/>
            <ac:graphicFrameMk id="2" creationId="{38EFB7E0-F1B1-A5AF-D51A-BE17EDE2D5B3}"/>
          </ac:graphicFrameMkLst>
        </pc:graphicFrameChg>
      </pc:sldChg>
      <pc:sldChg chg="modSp mod">
        <pc:chgData name="Abhinov.Vaidyanathan@Lakshmisri.com" userId="9f221c2f-0f58-4e0e-8a05-198601179d40" providerId="ADAL" clId="{FC6DB5A6-C644-49FA-8928-8F9A3865C5B7}" dt="2024-10-08T09:01:41.725" v="4092" actId="14100"/>
        <pc:sldMkLst>
          <pc:docMk/>
          <pc:sldMk cId="1820199133" sldId="305"/>
        </pc:sldMkLst>
        <pc:spChg chg="mod">
          <ac:chgData name="Abhinov.Vaidyanathan@Lakshmisri.com" userId="9f221c2f-0f58-4e0e-8a05-198601179d40" providerId="ADAL" clId="{FC6DB5A6-C644-49FA-8928-8F9A3865C5B7}" dt="2024-10-08T09:01:41.725" v="4092" actId="14100"/>
          <ac:spMkLst>
            <pc:docMk/>
            <pc:sldMk cId="1820199133" sldId="305"/>
            <ac:spMk id="2" creationId="{A6112C8E-E3D1-3639-95D2-A698AF9C21AC}"/>
          </ac:spMkLst>
        </pc:spChg>
      </pc:sldChg>
      <pc:sldChg chg="modSp">
        <pc:chgData name="Abhinov.Vaidyanathan@Lakshmisri.com" userId="9f221c2f-0f58-4e0e-8a05-198601179d40" providerId="ADAL" clId="{FC6DB5A6-C644-49FA-8928-8F9A3865C5B7}" dt="2024-10-08T01:26:27.184" v="1502"/>
        <pc:sldMkLst>
          <pc:docMk/>
          <pc:sldMk cId="4124977046" sldId="327"/>
        </pc:sldMkLst>
        <pc:graphicFrameChg chg="mod">
          <ac:chgData name="Abhinov.Vaidyanathan@Lakshmisri.com" userId="9f221c2f-0f58-4e0e-8a05-198601179d40" providerId="ADAL" clId="{FC6DB5A6-C644-49FA-8928-8F9A3865C5B7}" dt="2024-10-08T01:26:27.184" v="1502"/>
          <ac:graphicFrameMkLst>
            <pc:docMk/>
            <pc:sldMk cId="4124977046" sldId="327"/>
            <ac:graphicFrameMk id="2" creationId="{E20CDC24-0321-14B8-00A1-358026B96020}"/>
          </ac:graphicFrameMkLst>
        </pc:graphicFrameChg>
      </pc:sldChg>
      <pc:sldChg chg="modSp mod">
        <pc:chgData name="Abhinov.Vaidyanathan@Lakshmisri.com" userId="9f221c2f-0f58-4e0e-8a05-198601179d40" providerId="ADAL" clId="{FC6DB5A6-C644-49FA-8928-8F9A3865C5B7}" dt="2024-10-08T02:50:21.511" v="2078" actId="255"/>
        <pc:sldMkLst>
          <pc:docMk/>
          <pc:sldMk cId="1161718162" sldId="328"/>
        </pc:sldMkLst>
        <pc:spChg chg="mod">
          <ac:chgData name="Abhinov.Vaidyanathan@Lakshmisri.com" userId="9f221c2f-0f58-4e0e-8a05-198601179d40" providerId="ADAL" clId="{FC6DB5A6-C644-49FA-8928-8F9A3865C5B7}" dt="2024-10-08T02:50:06.248" v="2075" actId="255"/>
          <ac:spMkLst>
            <pc:docMk/>
            <pc:sldMk cId="1161718162" sldId="328"/>
            <ac:spMk id="3" creationId="{2BCF425F-E85D-CD72-5586-2F7AFA5ADDC2}"/>
          </ac:spMkLst>
        </pc:spChg>
        <pc:spChg chg="mod">
          <ac:chgData name="Abhinov.Vaidyanathan@Lakshmisri.com" userId="9f221c2f-0f58-4e0e-8a05-198601179d40" providerId="ADAL" clId="{FC6DB5A6-C644-49FA-8928-8F9A3865C5B7}" dt="2024-10-08T01:06:12.519" v="46" actId="20577"/>
          <ac:spMkLst>
            <pc:docMk/>
            <pc:sldMk cId="1161718162" sldId="328"/>
            <ac:spMk id="5" creationId="{39498B64-191D-1BCB-83AB-BF48461BD3B9}"/>
          </ac:spMkLst>
        </pc:spChg>
        <pc:spChg chg="mod">
          <ac:chgData name="Abhinov.Vaidyanathan@Lakshmisri.com" userId="9f221c2f-0f58-4e0e-8a05-198601179d40" providerId="ADAL" clId="{FC6DB5A6-C644-49FA-8928-8F9A3865C5B7}" dt="2024-10-08T02:49:51.355" v="2073" actId="255"/>
          <ac:spMkLst>
            <pc:docMk/>
            <pc:sldMk cId="1161718162" sldId="328"/>
            <ac:spMk id="8" creationId="{75EA43E9-1282-1E70-B459-F2FE49EF56D8}"/>
          </ac:spMkLst>
        </pc:spChg>
        <pc:graphicFrameChg chg="mod">
          <ac:chgData name="Abhinov.Vaidyanathan@Lakshmisri.com" userId="9f221c2f-0f58-4e0e-8a05-198601179d40" providerId="ADAL" clId="{FC6DB5A6-C644-49FA-8928-8F9A3865C5B7}" dt="2024-10-08T02:50:21.511" v="2078" actId="255"/>
          <ac:graphicFrameMkLst>
            <pc:docMk/>
            <pc:sldMk cId="1161718162" sldId="328"/>
            <ac:graphicFrameMk id="2" creationId="{988AB1C5-33AF-B5F7-DD79-AEF6AA05BE53}"/>
          </ac:graphicFrameMkLst>
        </pc:graphicFrameChg>
      </pc:sldChg>
      <pc:sldChg chg="modSp mod">
        <pc:chgData name="Abhinov.Vaidyanathan@Lakshmisri.com" userId="9f221c2f-0f58-4e0e-8a05-198601179d40" providerId="ADAL" clId="{FC6DB5A6-C644-49FA-8928-8F9A3865C5B7}" dt="2024-10-08T02:07:43.304" v="1701" actId="1036"/>
        <pc:sldMkLst>
          <pc:docMk/>
          <pc:sldMk cId="3125183350" sldId="329"/>
        </pc:sldMkLst>
        <pc:spChg chg="mod">
          <ac:chgData name="Abhinov.Vaidyanathan@Lakshmisri.com" userId="9f221c2f-0f58-4e0e-8a05-198601179d40" providerId="ADAL" clId="{FC6DB5A6-C644-49FA-8928-8F9A3865C5B7}" dt="2024-10-08T02:07:11.174" v="1700" actId="123"/>
          <ac:spMkLst>
            <pc:docMk/>
            <pc:sldMk cId="3125183350" sldId="329"/>
            <ac:spMk id="9" creationId="{B06259DF-7C2A-4A00-87EE-3406A607DD9C}"/>
          </ac:spMkLst>
        </pc:spChg>
        <pc:picChg chg="mod">
          <ac:chgData name="Abhinov.Vaidyanathan@Lakshmisri.com" userId="9f221c2f-0f58-4e0e-8a05-198601179d40" providerId="ADAL" clId="{FC6DB5A6-C644-49FA-8928-8F9A3865C5B7}" dt="2024-10-08T02:07:43.304" v="1701" actId="1036"/>
          <ac:picMkLst>
            <pc:docMk/>
            <pc:sldMk cId="3125183350" sldId="329"/>
            <ac:picMk id="3" creationId="{2723DCC4-7DFD-4A97-62E1-E7D058A74D11}"/>
          </ac:picMkLst>
        </pc:picChg>
      </pc:sldChg>
      <pc:sldChg chg="modSp mod">
        <pc:chgData name="Abhinov.Vaidyanathan@Lakshmisri.com" userId="9f221c2f-0f58-4e0e-8a05-198601179d40" providerId="ADAL" clId="{FC6DB5A6-C644-49FA-8928-8F9A3865C5B7}" dt="2024-10-08T02:02:35.071" v="1657"/>
        <pc:sldMkLst>
          <pc:docMk/>
          <pc:sldMk cId="1557035449" sldId="334"/>
        </pc:sldMkLst>
        <pc:graphicFrameChg chg="mod">
          <ac:chgData name="Abhinov.Vaidyanathan@Lakshmisri.com" userId="9f221c2f-0f58-4e0e-8a05-198601179d40" providerId="ADAL" clId="{FC6DB5A6-C644-49FA-8928-8F9A3865C5B7}" dt="2024-10-08T02:02:35.071" v="1657"/>
          <ac:graphicFrameMkLst>
            <pc:docMk/>
            <pc:sldMk cId="1557035449" sldId="334"/>
            <ac:graphicFrameMk id="7" creationId="{9CFEAB3B-56F9-5104-42F1-FB0057FCCD44}"/>
          </ac:graphicFrameMkLst>
        </pc:graphicFrameChg>
      </pc:sldChg>
      <pc:sldChg chg="modSp">
        <pc:chgData name="Abhinov.Vaidyanathan@Lakshmisri.com" userId="9f221c2f-0f58-4e0e-8a05-198601179d40" providerId="ADAL" clId="{FC6DB5A6-C644-49FA-8928-8F9A3865C5B7}" dt="2024-10-08T01:38:31.610" v="1598" actId="255"/>
        <pc:sldMkLst>
          <pc:docMk/>
          <pc:sldMk cId="1302912003" sldId="336"/>
        </pc:sldMkLst>
        <pc:graphicFrameChg chg="mod">
          <ac:chgData name="Abhinov.Vaidyanathan@Lakshmisri.com" userId="9f221c2f-0f58-4e0e-8a05-198601179d40" providerId="ADAL" clId="{FC6DB5A6-C644-49FA-8928-8F9A3865C5B7}" dt="2024-10-08T01:38:31.610" v="1598" actId="255"/>
          <ac:graphicFrameMkLst>
            <pc:docMk/>
            <pc:sldMk cId="1302912003" sldId="336"/>
            <ac:graphicFrameMk id="4" creationId="{F5BB8529-9651-17E4-9DE4-30CDCA94E7A2}"/>
          </ac:graphicFrameMkLst>
        </pc:graphicFrameChg>
      </pc:sldChg>
      <pc:sldChg chg="modSp mod">
        <pc:chgData name="Abhinov.Vaidyanathan@Lakshmisri.com" userId="9f221c2f-0f58-4e0e-8a05-198601179d40" providerId="ADAL" clId="{FC6DB5A6-C644-49FA-8928-8F9A3865C5B7}" dt="2024-10-08T01:39:48.768" v="1600" actId="255"/>
        <pc:sldMkLst>
          <pc:docMk/>
          <pc:sldMk cId="2808472118" sldId="338"/>
        </pc:sldMkLst>
        <pc:spChg chg="mod">
          <ac:chgData name="Abhinov.Vaidyanathan@Lakshmisri.com" userId="9f221c2f-0f58-4e0e-8a05-198601179d40" providerId="ADAL" clId="{FC6DB5A6-C644-49FA-8928-8F9A3865C5B7}" dt="2024-10-08T01:39:48.768" v="1600" actId="255"/>
          <ac:spMkLst>
            <pc:docMk/>
            <pc:sldMk cId="2808472118" sldId="338"/>
            <ac:spMk id="9" creationId="{B06259DF-7C2A-4A00-87EE-3406A607DD9C}"/>
          </ac:spMkLst>
        </pc:spChg>
      </pc:sldChg>
      <pc:sldChg chg="modSp">
        <pc:chgData name="Abhinov.Vaidyanathan@Lakshmisri.com" userId="9f221c2f-0f58-4e0e-8a05-198601179d40" providerId="ADAL" clId="{FC6DB5A6-C644-49FA-8928-8F9A3865C5B7}" dt="2024-10-08T01:53:26.389" v="1609" actId="255"/>
        <pc:sldMkLst>
          <pc:docMk/>
          <pc:sldMk cId="2475894888" sldId="339"/>
        </pc:sldMkLst>
        <pc:graphicFrameChg chg="mod">
          <ac:chgData name="Abhinov.Vaidyanathan@Lakshmisri.com" userId="9f221c2f-0f58-4e0e-8a05-198601179d40" providerId="ADAL" clId="{FC6DB5A6-C644-49FA-8928-8F9A3865C5B7}" dt="2024-10-08T01:53:26.389" v="1609" actId="255"/>
          <ac:graphicFrameMkLst>
            <pc:docMk/>
            <pc:sldMk cId="2475894888" sldId="339"/>
            <ac:graphicFrameMk id="3" creationId="{BC477D9D-2AA4-17F1-69CC-07809E995ED0}"/>
          </ac:graphicFrameMkLst>
        </pc:graphicFrameChg>
      </pc:sldChg>
      <pc:sldChg chg="modSp mod">
        <pc:chgData name="Abhinov.Vaidyanathan@Lakshmisri.com" userId="9f221c2f-0f58-4e0e-8a05-198601179d40" providerId="ADAL" clId="{FC6DB5A6-C644-49FA-8928-8F9A3865C5B7}" dt="2024-10-08T09:05:55.012" v="4109" actId="20577"/>
        <pc:sldMkLst>
          <pc:docMk/>
          <pc:sldMk cId="1474133518" sldId="341"/>
        </pc:sldMkLst>
        <pc:spChg chg="mod">
          <ac:chgData name="Abhinov.Vaidyanathan@Lakshmisri.com" userId="9f221c2f-0f58-4e0e-8a05-198601179d40" providerId="ADAL" clId="{FC6DB5A6-C644-49FA-8928-8F9A3865C5B7}" dt="2024-10-08T09:05:55.012" v="4109" actId="20577"/>
          <ac:spMkLst>
            <pc:docMk/>
            <pc:sldMk cId="1474133518" sldId="341"/>
            <ac:spMk id="9" creationId="{B06259DF-7C2A-4A00-87EE-3406A607DD9C}"/>
          </ac:spMkLst>
        </pc:spChg>
      </pc:sldChg>
      <pc:sldChg chg="modSp mod">
        <pc:chgData name="Abhinov.Vaidyanathan@Lakshmisri.com" userId="9f221c2f-0f58-4e0e-8a05-198601179d40" providerId="ADAL" clId="{FC6DB5A6-C644-49FA-8928-8F9A3865C5B7}" dt="2024-10-08T04:52:48.570" v="2260" actId="20577"/>
        <pc:sldMkLst>
          <pc:docMk/>
          <pc:sldMk cId="1239351289" sldId="342"/>
        </pc:sldMkLst>
        <pc:spChg chg="mod">
          <ac:chgData name="Abhinov.Vaidyanathan@Lakshmisri.com" userId="9f221c2f-0f58-4e0e-8a05-198601179d40" providerId="ADAL" clId="{FC6DB5A6-C644-49FA-8928-8F9A3865C5B7}" dt="2024-10-08T04:52:48.570" v="2260" actId="20577"/>
          <ac:spMkLst>
            <pc:docMk/>
            <pc:sldMk cId="1239351289" sldId="342"/>
            <ac:spMk id="9" creationId="{B06259DF-7C2A-4A00-87EE-3406A607DD9C}"/>
          </ac:spMkLst>
        </pc:spChg>
      </pc:sldChg>
      <pc:sldChg chg="modSp mod">
        <pc:chgData name="Abhinov.Vaidyanathan@Lakshmisri.com" userId="9f221c2f-0f58-4e0e-8a05-198601179d40" providerId="ADAL" clId="{FC6DB5A6-C644-49FA-8928-8F9A3865C5B7}" dt="2024-10-08T01:37:30.385" v="1593" actId="20577"/>
        <pc:sldMkLst>
          <pc:docMk/>
          <pc:sldMk cId="463249038" sldId="343"/>
        </pc:sldMkLst>
        <pc:spChg chg="mod">
          <ac:chgData name="Abhinov.Vaidyanathan@Lakshmisri.com" userId="9f221c2f-0f58-4e0e-8a05-198601179d40" providerId="ADAL" clId="{FC6DB5A6-C644-49FA-8928-8F9A3865C5B7}" dt="2024-10-08T01:37:30.385" v="1593" actId="20577"/>
          <ac:spMkLst>
            <pc:docMk/>
            <pc:sldMk cId="463249038" sldId="343"/>
            <ac:spMk id="9" creationId="{B06259DF-7C2A-4A00-87EE-3406A607DD9C}"/>
          </ac:spMkLst>
        </pc:spChg>
      </pc:sldChg>
      <pc:sldChg chg="modSp mod">
        <pc:chgData name="Abhinov.Vaidyanathan@Lakshmisri.com" userId="9f221c2f-0f58-4e0e-8a05-198601179d40" providerId="ADAL" clId="{FC6DB5A6-C644-49FA-8928-8F9A3865C5B7}" dt="2024-10-08T01:38:21.487" v="1597" actId="20577"/>
        <pc:sldMkLst>
          <pc:docMk/>
          <pc:sldMk cId="2168491088" sldId="344"/>
        </pc:sldMkLst>
        <pc:spChg chg="mod">
          <ac:chgData name="Abhinov.Vaidyanathan@Lakshmisri.com" userId="9f221c2f-0f58-4e0e-8a05-198601179d40" providerId="ADAL" clId="{FC6DB5A6-C644-49FA-8928-8F9A3865C5B7}" dt="2024-10-08T01:38:21.487" v="1597" actId="20577"/>
          <ac:spMkLst>
            <pc:docMk/>
            <pc:sldMk cId="2168491088" sldId="344"/>
            <ac:spMk id="9" creationId="{B06259DF-7C2A-4A00-87EE-3406A607DD9C}"/>
          </ac:spMkLst>
        </pc:spChg>
      </pc:sldChg>
      <pc:sldChg chg="modSp mod">
        <pc:chgData name="Abhinov.Vaidyanathan@Lakshmisri.com" userId="9f221c2f-0f58-4e0e-8a05-198601179d40" providerId="ADAL" clId="{FC6DB5A6-C644-49FA-8928-8F9A3865C5B7}" dt="2024-10-08T05:41:06.695" v="2265" actId="20577"/>
        <pc:sldMkLst>
          <pc:docMk/>
          <pc:sldMk cId="1679714090" sldId="345"/>
        </pc:sldMkLst>
        <pc:spChg chg="mod">
          <ac:chgData name="Abhinov.Vaidyanathan@Lakshmisri.com" userId="9f221c2f-0f58-4e0e-8a05-198601179d40" providerId="ADAL" clId="{FC6DB5A6-C644-49FA-8928-8F9A3865C5B7}" dt="2024-10-08T05:41:06.695" v="2265" actId="20577"/>
          <ac:spMkLst>
            <pc:docMk/>
            <pc:sldMk cId="1679714090" sldId="345"/>
            <ac:spMk id="9" creationId="{B06259DF-7C2A-4A00-87EE-3406A607DD9C}"/>
          </ac:spMkLst>
        </pc:spChg>
      </pc:sldChg>
      <pc:sldChg chg="modSp">
        <pc:chgData name="Abhinov.Vaidyanathan@Lakshmisri.com" userId="9f221c2f-0f58-4e0e-8a05-198601179d40" providerId="ADAL" clId="{FC6DB5A6-C644-49FA-8928-8F9A3865C5B7}" dt="2024-10-08T02:28:52.189" v="1833" actId="255"/>
        <pc:sldMkLst>
          <pc:docMk/>
          <pc:sldMk cId="2597352412" sldId="346"/>
        </pc:sldMkLst>
        <pc:graphicFrameChg chg="mod">
          <ac:chgData name="Abhinov.Vaidyanathan@Lakshmisri.com" userId="9f221c2f-0f58-4e0e-8a05-198601179d40" providerId="ADAL" clId="{FC6DB5A6-C644-49FA-8928-8F9A3865C5B7}" dt="2024-10-08T02:28:52.189" v="1833" actId="255"/>
          <ac:graphicFrameMkLst>
            <pc:docMk/>
            <pc:sldMk cId="2597352412" sldId="346"/>
            <ac:graphicFrameMk id="4" creationId="{F5BB8529-9651-17E4-9DE4-30CDCA94E7A2}"/>
          </ac:graphicFrameMkLst>
        </pc:graphicFrameChg>
      </pc:sldChg>
      <pc:sldChg chg="modSp mod">
        <pc:chgData name="Abhinov.Vaidyanathan@Lakshmisri.com" userId="9f221c2f-0f58-4e0e-8a05-198601179d40" providerId="ADAL" clId="{FC6DB5A6-C644-49FA-8928-8F9A3865C5B7}" dt="2024-10-08T02:29:27.710" v="1835" actId="255"/>
        <pc:sldMkLst>
          <pc:docMk/>
          <pc:sldMk cId="4201268388" sldId="347"/>
        </pc:sldMkLst>
        <pc:spChg chg="mod">
          <ac:chgData name="Abhinov.Vaidyanathan@Lakshmisri.com" userId="9f221c2f-0f58-4e0e-8a05-198601179d40" providerId="ADAL" clId="{FC6DB5A6-C644-49FA-8928-8F9A3865C5B7}" dt="2024-10-08T02:29:27.710" v="1835" actId="255"/>
          <ac:spMkLst>
            <pc:docMk/>
            <pc:sldMk cId="4201268388" sldId="347"/>
            <ac:spMk id="9" creationId="{B06259DF-7C2A-4A00-87EE-3406A607DD9C}"/>
          </ac:spMkLst>
        </pc:spChg>
      </pc:sldChg>
      <pc:sldChg chg="modSp mod">
        <pc:chgData name="Abhinov.Vaidyanathan@Lakshmisri.com" userId="9f221c2f-0f58-4e0e-8a05-198601179d40" providerId="ADAL" clId="{FC6DB5A6-C644-49FA-8928-8F9A3865C5B7}" dt="2024-10-08T07:09:51.359" v="3814" actId="20577"/>
        <pc:sldMkLst>
          <pc:docMk/>
          <pc:sldMk cId="2473019554" sldId="348"/>
        </pc:sldMkLst>
        <pc:spChg chg="mod">
          <ac:chgData name="Abhinov.Vaidyanathan@Lakshmisri.com" userId="9f221c2f-0f58-4e0e-8a05-198601179d40" providerId="ADAL" clId="{FC6DB5A6-C644-49FA-8928-8F9A3865C5B7}" dt="2024-10-08T07:09:51.359" v="3814" actId="20577"/>
          <ac:spMkLst>
            <pc:docMk/>
            <pc:sldMk cId="2473019554" sldId="348"/>
            <ac:spMk id="9" creationId="{B06259DF-7C2A-4A00-87EE-3406A607DD9C}"/>
          </ac:spMkLst>
        </pc:spChg>
        <pc:spChg chg="mod">
          <ac:chgData name="Abhinov.Vaidyanathan@Lakshmisri.com" userId="9f221c2f-0f58-4e0e-8a05-198601179d40" providerId="ADAL" clId="{FC6DB5A6-C644-49FA-8928-8F9A3865C5B7}" dt="2024-10-08T07:09:44.110" v="3808" actId="122"/>
          <ac:spMkLst>
            <pc:docMk/>
            <pc:sldMk cId="2473019554" sldId="348"/>
            <ac:spMk id="12" creationId="{D0DB4E91-1CD0-4E2A-9D8E-F7C8E00B2927}"/>
          </ac:spMkLst>
        </pc:spChg>
      </pc:sldChg>
      <pc:sldChg chg="modSp mod">
        <pc:chgData name="Abhinov.Vaidyanathan@Lakshmisri.com" userId="9f221c2f-0f58-4e0e-8a05-198601179d40" providerId="ADAL" clId="{FC6DB5A6-C644-49FA-8928-8F9A3865C5B7}" dt="2024-10-08T05:50:39.130" v="2290" actId="255"/>
        <pc:sldMkLst>
          <pc:docMk/>
          <pc:sldMk cId="32715482" sldId="349"/>
        </pc:sldMkLst>
        <pc:spChg chg="mod">
          <ac:chgData name="Abhinov.Vaidyanathan@Lakshmisri.com" userId="9f221c2f-0f58-4e0e-8a05-198601179d40" providerId="ADAL" clId="{FC6DB5A6-C644-49FA-8928-8F9A3865C5B7}" dt="2024-10-08T05:50:39.130" v="2290" actId="255"/>
          <ac:spMkLst>
            <pc:docMk/>
            <pc:sldMk cId="32715482" sldId="349"/>
            <ac:spMk id="9" creationId="{B06259DF-7C2A-4A00-87EE-3406A607DD9C}"/>
          </ac:spMkLst>
        </pc:spChg>
      </pc:sldChg>
      <pc:sldChg chg="modSp mod">
        <pc:chgData name="Abhinov.Vaidyanathan@Lakshmisri.com" userId="9f221c2f-0f58-4e0e-8a05-198601179d40" providerId="ADAL" clId="{FC6DB5A6-C644-49FA-8928-8F9A3865C5B7}" dt="2024-10-08T05:51:05.827" v="2292" actId="2711"/>
        <pc:sldMkLst>
          <pc:docMk/>
          <pc:sldMk cId="3030615336" sldId="350"/>
        </pc:sldMkLst>
        <pc:spChg chg="mod">
          <ac:chgData name="Abhinov.Vaidyanathan@Lakshmisri.com" userId="9f221c2f-0f58-4e0e-8a05-198601179d40" providerId="ADAL" clId="{FC6DB5A6-C644-49FA-8928-8F9A3865C5B7}" dt="2024-10-08T05:51:05.827" v="2292" actId="2711"/>
          <ac:spMkLst>
            <pc:docMk/>
            <pc:sldMk cId="3030615336" sldId="350"/>
            <ac:spMk id="9" creationId="{B06259DF-7C2A-4A00-87EE-3406A607DD9C}"/>
          </ac:spMkLst>
        </pc:spChg>
      </pc:sldChg>
      <pc:sldChg chg="modSp mod">
        <pc:chgData name="Abhinov.Vaidyanathan@Lakshmisri.com" userId="9f221c2f-0f58-4e0e-8a05-198601179d40" providerId="ADAL" clId="{FC6DB5A6-C644-49FA-8928-8F9A3865C5B7}" dt="2024-10-08T02:44:32.433" v="2017" actId="255"/>
        <pc:sldMkLst>
          <pc:docMk/>
          <pc:sldMk cId="3645591794" sldId="351"/>
        </pc:sldMkLst>
        <pc:spChg chg="mod">
          <ac:chgData name="Abhinov.Vaidyanathan@Lakshmisri.com" userId="9f221c2f-0f58-4e0e-8a05-198601179d40" providerId="ADAL" clId="{FC6DB5A6-C644-49FA-8928-8F9A3865C5B7}" dt="2024-10-08T02:44:32.433" v="2017" actId="255"/>
          <ac:spMkLst>
            <pc:docMk/>
            <pc:sldMk cId="3645591794" sldId="351"/>
            <ac:spMk id="3" creationId="{736FA3A2-6D49-4246-4DB3-9F7B5874EFBB}"/>
          </ac:spMkLst>
        </pc:spChg>
      </pc:sldChg>
      <pc:sldChg chg="modSp mod">
        <pc:chgData name="Abhinov.Vaidyanathan@Lakshmisri.com" userId="9f221c2f-0f58-4e0e-8a05-198601179d40" providerId="ADAL" clId="{FC6DB5A6-C644-49FA-8928-8F9A3865C5B7}" dt="2024-10-08T02:44:44.391" v="2023" actId="20577"/>
        <pc:sldMkLst>
          <pc:docMk/>
          <pc:sldMk cId="192474750" sldId="352"/>
        </pc:sldMkLst>
        <pc:spChg chg="mod">
          <ac:chgData name="Abhinov.Vaidyanathan@Lakshmisri.com" userId="9f221c2f-0f58-4e0e-8a05-198601179d40" providerId="ADAL" clId="{FC6DB5A6-C644-49FA-8928-8F9A3865C5B7}" dt="2024-10-08T02:44:44.391" v="2023" actId="20577"/>
          <ac:spMkLst>
            <pc:docMk/>
            <pc:sldMk cId="192474750" sldId="352"/>
            <ac:spMk id="3" creationId="{9294F541-7D5F-73D6-477F-C0F3E96E8874}"/>
          </ac:spMkLst>
        </pc:spChg>
      </pc:sldChg>
      <pc:sldChg chg="modSp mod">
        <pc:chgData name="Abhinov.Vaidyanathan@Lakshmisri.com" userId="9f221c2f-0f58-4e0e-8a05-198601179d40" providerId="ADAL" clId="{FC6DB5A6-C644-49FA-8928-8F9A3865C5B7}" dt="2024-10-08T02:44:52.882" v="2025" actId="123"/>
        <pc:sldMkLst>
          <pc:docMk/>
          <pc:sldMk cId="2863668932" sldId="353"/>
        </pc:sldMkLst>
        <pc:spChg chg="mod">
          <ac:chgData name="Abhinov.Vaidyanathan@Lakshmisri.com" userId="9f221c2f-0f58-4e0e-8a05-198601179d40" providerId="ADAL" clId="{FC6DB5A6-C644-49FA-8928-8F9A3865C5B7}" dt="2024-10-08T02:44:52.882" v="2025" actId="123"/>
          <ac:spMkLst>
            <pc:docMk/>
            <pc:sldMk cId="2863668932" sldId="353"/>
            <ac:spMk id="3" creationId="{E9200EFE-F8D1-DA8B-86B6-0EBD6A9ECDA3}"/>
          </ac:spMkLst>
        </pc:spChg>
      </pc:sldChg>
      <pc:sldChg chg="modSp mod">
        <pc:chgData name="Abhinov.Vaidyanathan@Lakshmisri.com" userId="9f221c2f-0f58-4e0e-8a05-198601179d40" providerId="ADAL" clId="{FC6DB5A6-C644-49FA-8928-8F9A3865C5B7}" dt="2024-10-08T02:45:02.595" v="2027" actId="123"/>
        <pc:sldMkLst>
          <pc:docMk/>
          <pc:sldMk cId="3796400764" sldId="354"/>
        </pc:sldMkLst>
        <pc:spChg chg="mod">
          <ac:chgData name="Abhinov.Vaidyanathan@Lakshmisri.com" userId="9f221c2f-0f58-4e0e-8a05-198601179d40" providerId="ADAL" clId="{FC6DB5A6-C644-49FA-8928-8F9A3865C5B7}" dt="2024-10-08T02:45:02.595" v="2027" actId="123"/>
          <ac:spMkLst>
            <pc:docMk/>
            <pc:sldMk cId="3796400764" sldId="354"/>
            <ac:spMk id="3" creationId="{3211A14E-A1D9-6AC3-8980-92AAA5F5B9B8}"/>
          </ac:spMkLst>
        </pc:spChg>
      </pc:sldChg>
      <pc:sldChg chg="modSp mod">
        <pc:chgData name="Abhinov.Vaidyanathan@Lakshmisri.com" userId="9f221c2f-0f58-4e0e-8a05-198601179d40" providerId="ADAL" clId="{FC6DB5A6-C644-49FA-8928-8F9A3865C5B7}" dt="2024-10-08T02:45:10.917" v="2029" actId="123"/>
        <pc:sldMkLst>
          <pc:docMk/>
          <pc:sldMk cId="4271722072" sldId="355"/>
        </pc:sldMkLst>
        <pc:spChg chg="mod">
          <ac:chgData name="Abhinov.Vaidyanathan@Lakshmisri.com" userId="9f221c2f-0f58-4e0e-8a05-198601179d40" providerId="ADAL" clId="{FC6DB5A6-C644-49FA-8928-8F9A3865C5B7}" dt="2024-10-08T02:45:10.917" v="2029" actId="123"/>
          <ac:spMkLst>
            <pc:docMk/>
            <pc:sldMk cId="4271722072" sldId="355"/>
            <ac:spMk id="3" creationId="{A0A7D0E7-5171-68BC-2232-D12AD6A5132E}"/>
          </ac:spMkLst>
        </pc:spChg>
      </pc:sldChg>
      <pc:sldChg chg="modSp mod">
        <pc:chgData name="Abhinov.Vaidyanathan@Lakshmisri.com" userId="9f221c2f-0f58-4e0e-8a05-198601179d40" providerId="ADAL" clId="{FC6DB5A6-C644-49FA-8928-8F9A3865C5B7}" dt="2024-10-08T02:45:23.558" v="2031" actId="123"/>
        <pc:sldMkLst>
          <pc:docMk/>
          <pc:sldMk cId="847913781" sldId="356"/>
        </pc:sldMkLst>
        <pc:spChg chg="mod">
          <ac:chgData name="Abhinov.Vaidyanathan@Lakshmisri.com" userId="9f221c2f-0f58-4e0e-8a05-198601179d40" providerId="ADAL" clId="{FC6DB5A6-C644-49FA-8928-8F9A3865C5B7}" dt="2024-10-08T02:45:23.558" v="2031" actId="123"/>
          <ac:spMkLst>
            <pc:docMk/>
            <pc:sldMk cId="847913781" sldId="356"/>
            <ac:spMk id="3" creationId="{11465829-A851-7E17-BC31-CECDC32A77F8}"/>
          </ac:spMkLst>
        </pc:spChg>
      </pc:sldChg>
      <pc:sldChg chg="modSp mod">
        <pc:chgData name="Abhinov.Vaidyanathan@Lakshmisri.com" userId="9f221c2f-0f58-4e0e-8a05-198601179d40" providerId="ADAL" clId="{FC6DB5A6-C644-49FA-8928-8F9A3865C5B7}" dt="2024-10-08T02:45:35.094" v="2035" actId="123"/>
        <pc:sldMkLst>
          <pc:docMk/>
          <pc:sldMk cId="3793193504" sldId="357"/>
        </pc:sldMkLst>
        <pc:spChg chg="mod">
          <ac:chgData name="Abhinov.Vaidyanathan@Lakshmisri.com" userId="9f221c2f-0f58-4e0e-8a05-198601179d40" providerId="ADAL" clId="{FC6DB5A6-C644-49FA-8928-8F9A3865C5B7}" dt="2024-10-08T02:45:35.094" v="2035" actId="123"/>
          <ac:spMkLst>
            <pc:docMk/>
            <pc:sldMk cId="3793193504" sldId="357"/>
            <ac:spMk id="3" creationId="{045CEE42-B1B5-2871-2169-23FD95C979D5}"/>
          </ac:spMkLst>
        </pc:spChg>
      </pc:sldChg>
      <pc:sldChg chg="modSp mod">
        <pc:chgData name="Abhinov.Vaidyanathan@Lakshmisri.com" userId="9f221c2f-0f58-4e0e-8a05-198601179d40" providerId="ADAL" clId="{FC6DB5A6-C644-49FA-8928-8F9A3865C5B7}" dt="2024-10-08T02:45:44.064" v="2037" actId="123"/>
        <pc:sldMkLst>
          <pc:docMk/>
          <pc:sldMk cId="3034584414" sldId="358"/>
        </pc:sldMkLst>
        <pc:spChg chg="mod">
          <ac:chgData name="Abhinov.Vaidyanathan@Lakshmisri.com" userId="9f221c2f-0f58-4e0e-8a05-198601179d40" providerId="ADAL" clId="{FC6DB5A6-C644-49FA-8928-8F9A3865C5B7}" dt="2024-10-08T02:45:44.064" v="2037" actId="123"/>
          <ac:spMkLst>
            <pc:docMk/>
            <pc:sldMk cId="3034584414" sldId="358"/>
            <ac:spMk id="3" creationId="{49202AC8-3BB9-7222-3B10-F2B04973EA17}"/>
          </ac:spMkLst>
        </pc:spChg>
      </pc:sldChg>
      <pc:sldChg chg="modSp">
        <pc:chgData name="Abhinov.Vaidyanathan@Lakshmisri.com" userId="9f221c2f-0f58-4e0e-8a05-198601179d40" providerId="ADAL" clId="{FC6DB5A6-C644-49FA-8928-8F9A3865C5B7}" dt="2024-10-08T02:46:18.056" v="2045" actId="20577"/>
        <pc:sldMkLst>
          <pc:docMk/>
          <pc:sldMk cId="74288122" sldId="359"/>
        </pc:sldMkLst>
        <pc:graphicFrameChg chg="mod">
          <ac:chgData name="Abhinov.Vaidyanathan@Lakshmisri.com" userId="9f221c2f-0f58-4e0e-8a05-198601179d40" providerId="ADAL" clId="{FC6DB5A6-C644-49FA-8928-8F9A3865C5B7}" dt="2024-10-08T02:46:18.056" v="2045" actId="20577"/>
          <ac:graphicFrameMkLst>
            <pc:docMk/>
            <pc:sldMk cId="74288122" sldId="359"/>
            <ac:graphicFrameMk id="7" creationId="{13C2775E-21ED-0394-26C3-11A22ADF084E}"/>
          </ac:graphicFrameMkLst>
        </pc:graphicFrameChg>
      </pc:sldChg>
      <pc:sldChg chg="modSp mod">
        <pc:chgData name="Abhinov.Vaidyanathan@Lakshmisri.com" userId="9f221c2f-0f58-4e0e-8a05-198601179d40" providerId="ADAL" clId="{FC6DB5A6-C644-49FA-8928-8F9A3865C5B7}" dt="2024-10-08T07:04:03.810" v="3787" actId="1076"/>
        <pc:sldMkLst>
          <pc:docMk/>
          <pc:sldMk cId="696511835" sldId="360"/>
        </pc:sldMkLst>
        <pc:spChg chg="mod">
          <ac:chgData name="Abhinov.Vaidyanathan@Lakshmisri.com" userId="9f221c2f-0f58-4e0e-8a05-198601179d40" providerId="ADAL" clId="{FC6DB5A6-C644-49FA-8928-8F9A3865C5B7}" dt="2024-10-08T07:02:55.774" v="3748" actId="14100"/>
          <ac:spMkLst>
            <pc:docMk/>
            <pc:sldMk cId="696511835" sldId="360"/>
            <ac:spMk id="2" creationId="{01B4C392-B154-12E4-C4E9-951828F0632C}"/>
          </ac:spMkLst>
        </pc:spChg>
        <pc:spChg chg="mod">
          <ac:chgData name="Abhinov.Vaidyanathan@Lakshmisri.com" userId="9f221c2f-0f58-4e0e-8a05-198601179d40" providerId="ADAL" clId="{FC6DB5A6-C644-49FA-8928-8F9A3865C5B7}" dt="2024-10-08T07:03:57.800" v="3786" actId="20578"/>
          <ac:spMkLst>
            <pc:docMk/>
            <pc:sldMk cId="696511835" sldId="360"/>
            <ac:spMk id="3" creationId="{EF76ECDD-E0B7-0AC3-36DD-5D1BD73D2D31}"/>
          </ac:spMkLst>
        </pc:spChg>
        <pc:spChg chg="mod">
          <ac:chgData name="Abhinov.Vaidyanathan@Lakshmisri.com" userId="9f221c2f-0f58-4e0e-8a05-198601179d40" providerId="ADAL" clId="{FC6DB5A6-C644-49FA-8928-8F9A3865C5B7}" dt="2024-10-08T07:04:03.810" v="3787" actId="1076"/>
          <ac:spMkLst>
            <pc:docMk/>
            <pc:sldMk cId="696511835" sldId="360"/>
            <ac:spMk id="5" creationId="{383C9C64-4AB0-1E8A-1282-46D364BF148C}"/>
          </ac:spMkLst>
        </pc:spChg>
      </pc:sldChg>
      <pc:sldChg chg="modSp mod">
        <pc:chgData name="Abhinov.Vaidyanathan@Lakshmisri.com" userId="9f221c2f-0f58-4e0e-8a05-198601179d40" providerId="ADAL" clId="{FC6DB5A6-C644-49FA-8928-8F9A3865C5B7}" dt="2024-10-08T02:49:08.926" v="2065" actId="255"/>
        <pc:sldMkLst>
          <pc:docMk/>
          <pc:sldMk cId="1083634704" sldId="361"/>
        </pc:sldMkLst>
        <pc:spChg chg="mod">
          <ac:chgData name="Abhinov.Vaidyanathan@Lakshmisri.com" userId="9f221c2f-0f58-4e0e-8a05-198601179d40" providerId="ADAL" clId="{FC6DB5A6-C644-49FA-8928-8F9A3865C5B7}" dt="2024-10-08T02:49:08.926" v="2065" actId="255"/>
          <ac:spMkLst>
            <pc:docMk/>
            <pc:sldMk cId="1083634704" sldId="361"/>
            <ac:spMk id="3" creationId="{F374F964-ED5C-0327-B8BB-F489F502FBCA}"/>
          </ac:spMkLst>
        </pc:spChg>
      </pc:sldChg>
      <pc:sldChg chg="modSp mod">
        <pc:chgData name="Abhinov.Vaidyanathan@Lakshmisri.com" userId="9f221c2f-0f58-4e0e-8a05-198601179d40" providerId="ADAL" clId="{FC6DB5A6-C644-49FA-8928-8F9A3865C5B7}" dt="2024-10-08T02:46:34.569" v="2046" actId="255"/>
        <pc:sldMkLst>
          <pc:docMk/>
          <pc:sldMk cId="314818054" sldId="363"/>
        </pc:sldMkLst>
        <pc:spChg chg="mod">
          <ac:chgData name="Abhinov.Vaidyanathan@Lakshmisri.com" userId="9f221c2f-0f58-4e0e-8a05-198601179d40" providerId="ADAL" clId="{FC6DB5A6-C644-49FA-8928-8F9A3865C5B7}" dt="2024-10-08T02:46:34.569" v="2046" actId="255"/>
          <ac:spMkLst>
            <pc:docMk/>
            <pc:sldMk cId="314818054" sldId="363"/>
            <ac:spMk id="3" creationId="{48369EEE-D60F-0884-AF14-B3B67794D57B}"/>
          </ac:spMkLst>
        </pc:spChg>
      </pc:sldChg>
      <pc:sldChg chg="modSp mod">
        <pc:chgData name="Abhinov.Vaidyanathan@Lakshmisri.com" userId="9f221c2f-0f58-4e0e-8a05-198601179d40" providerId="ADAL" clId="{FC6DB5A6-C644-49FA-8928-8F9A3865C5B7}" dt="2024-10-08T02:46:39.921" v="2047" actId="255"/>
        <pc:sldMkLst>
          <pc:docMk/>
          <pc:sldMk cId="2980707522" sldId="364"/>
        </pc:sldMkLst>
        <pc:spChg chg="mod">
          <ac:chgData name="Abhinov.Vaidyanathan@Lakshmisri.com" userId="9f221c2f-0f58-4e0e-8a05-198601179d40" providerId="ADAL" clId="{FC6DB5A6-C644-49FA-8928-8F9A3865C5B7}" dt="2024-10-08T02:46:39.921" v="2047" actId="255"/>
          <ac:spMkLst>
            <pc:docMk/>
            <pc:sldMk cId="2980707522" sldId="364"/>
            <ac:spMk id="3" creationId="{48369EEE-D60F-0884-AF14-B3B67794D57B}"/>
          </ac:spMkLst>
        </pc:spChg>
      </pc:sldChg>
      <pc:sldChg chg="modSp mod">
        <pc:chgData name="Abhinov.Vaidyanathan@Lakshmisri.com" userId="9f221c2f-0f58-4e0e-8a05-198601179d40" providerId="ADAL" clId="{FC6DB5A6-C644-49FA-8928-8F9A3865C5B7}" dt="2024-10-08T02:46:46.541" v="2048" actId="255"/>
        <pc:sldMkLst>
          <pc:docMk/>
          <pc:sldMk cId="3299570493" sldId="365"/>
        </pc:sldMkLst>
        <pc:spChg chg="mod">
          <ac:chgData name="Abhinov.Vaidyanathan@Lakshmisri.com" userId="9f221c2f-0f58-4e0e-8a05-198601179d40" providerId="ADAL" clId="{FC6DB5A6-C644-49FA-8928-8F9A3865C5B7}" dt="2024-10-08T02:46:46.541" v="2048" actId="255"/>
          <ac:spMkLst>
            <pc:docMk/>
            <pc:sldMk cId="3299570493" sldId="365"/>
            <ac:spMk id="3" creationId="{254C5773-DE52-CE14-8701-26A738A88303}"/>
          </ac:spMkLst>
        </pc:spChg>
      </pc:sldChg>
      <pc:sldChg chg="modSp mod">
        <pc:chgData name="Abhinov.Vaidyanathan@Lakshmisri.com" userId="9f221c2f-0f58-4e0e-8a05-198601179d40" providerId="ADAL" clId="{FC6DB5A6-C644-49FA-8928-8F9A3865C5B7}" dt="2024-10-08T02:46:52.880" v="2049" actId="255"/>
        <pc:sldMkLst>
          <pc:docMk/>
          <pc:sldMk cId="1802025144" sldId="366"/>
        </pc:sldMkLst>
        <pc:spChg chg="mod">
          <ac:chgData name="Abhinov.Vaidyanathan@Lakshmisri.com" userId="9f221c2f-0f58-4e0e-8a05-198601179d40" providerId="ADAL" clId="{FC6DB5A6-C644-49FA-8928-8F9A3865C5B7}" dt="2024-10-08T02:46:52.880" v="2049" actId="255"/>
          <ac:spMkLst>
            <pc:docMk/>
            <pc:sldMk cId="1802025144" sldId="366"/>
            <ac:spMk id="3" creationId="{254C5773-DE52-CE14-8701-26A738A88303}"/>
          </ac:spMkLst>
        </pc:spChg>
      </pc:sldChg>
      <pc:sldChg chg="modSp mod">
        <pc:chgData name="Abhinov.Vaidyanathan@Lakshmisri.com" userId="9f221c2f-0f58-4e0e-8a05-198601179d40" providerId="ADAL" clId="{FC6DB5A6-C644-49FA-8928-8F9A3865C5B7}" dt="2024-10-08T02:47:09.476" v="2051" actId="14100"/>
        <pc:sldMkLst>
          <pc:docMk/>
          <pc:sldMk cId="728258832" sldId="367"/>
        </pc:sldMkLst>
        <pc:spChg chg="mod">
          <ac:chgData name="Abhinov.Vaidyanathan@Lakshmisri.com" userId="9f221c2f-0f58-4e0e-8a05-198601179d40" providerId="ADAL" clId="{FC6DB5A6-C644-49FA-8928-8F9A3865C5B7}" dt="2024-10-08T02:47:09.476" v="2051" actId="14100"/>
          <ac:spMkLst>
            <pc:docMk/>
            <pc:sldMk cId="728258832" sldId="367"/>
            <ac:spMk id="3" creationId="{254C5773-DE52-CE14-8701-26A738A88303}"/>
          </ac:spMkLst>
        </pc:spChg>
      </pc:sldChg>
      <pc:sldChg chg="modSp mod">
        <pc:chgData name="Abhinov.Vaidyanathan@Lakshmisri.com" userId="9f221c2f-0f58-4e0e-8a05-198601179d40" providerId="ADAL" clId="{FC6DB5A6-C644-49FA-8928-8F9A3865C5B7}" dt="2024-10-08T01:51:13.112" v="1601" actId="255"/>
        <pc:sldMkLst>
          <pc:docMk/>
          <pc:sldMk cId="2949420389" sldId="370"/>
        </pc:sldMkLst>
        <pc:spChg chg="mod">
          <ac:chgData name="Abhinov.Vaidyanathan@Lakshmisri.com" userId="9f221c2f-0f58-4e0e-8a05-198601179d40" providerId="ADAL" clId="{FC6DB5A6-C644-49FA-8928-8F9A3865C5B7}" dt="2024-10-08T01:51:13.112" v="1601" actId="255"/>
          <ac:spMkLst>
            <pc:docMk/>
            <pc:sldMk cId="2949420389" sldId="370"/>
            <ac:spMk id="3" creationId="{D19EBAA3-A8DA-05B2-FCB8-FE87C88A7A80}"/>
          </ac:spMkLst>
        </pc:spChg>
      </pc:sldChg>
      <pc:sldChg chg="modSp mod">
        <pc:chgData name="Abhinov.Vaidyanathan@Lakshmisri.com" userId="9f221c2f-0f58-4e0e-8a05-198601179d40" providerId="ADAL" clId="{FC6DB5A6-C644-49FA-8928-8F9A3865C5B7}" dt="2024-10-08T01:51:47.008" v="1602" actId="255"/>
        <pc:sldMkLst>
          <pc:docMk/>
          <pc:sldMk cId="3312681001" sldId="371"/>
        </pc:sldMkLst>
        <pc:spChg chg="mod">
          <ac:chgData name="Abhinov.Vaidyanathan@Lakshmisri.com" userId="9f221c2f-0f58-4e0e-8a05-198601179d40" providerId="ADAL" clId="{FC6DB5A6-C644-49FA-8928-8F9A3865C5B7}" dt="2024-10-08T01:51:47.008" v="1602" actId="255"/>
          <ac:spMkLst>
            <pc:docMk/>
            <pc:sldMk cId="3312681001" sldId="371"/>
            <ac:spMk id="3" creationId="{D19EBAA3-A8DA-05B2-FCB8-FE87C88A7A80}"/>
          </ac:spMkLst>
        </pc:spChg>
      </pc:sldChg>
      <pc:sldChg chg="modSp mod">
        <pc:chgData name="Abhinov.Vaidyanathan@Lakshmisri.com" userId="9f221c2f-0f58-4e0e-8a05-198601179d40" providerId="ADAL" clId="{FC6DB5A6-C644-49FA-8928-8F9A3865C5B7}" dt="2024-10-08T01:52:50.412" v="1604" actId="5793"/>
        <pc:sldMkLst>
          <pc:docMk/>
          <pc:sldMk cId="2308429932" sldId="372"/>
        </pc:sldMkLst>
        <pc:spChg chg="mod">
          <ac:chgData name="Abhinov.Vaidyanathan@Lakshmisri.com" userId="9f221c2f-0f58-4e0e-8a05-198601179d40" providerId="ADAL" clId="{FC6DB5A6-C644-49FA-8928-8F9A3865C5B7}" dt="2024-10-08T01:52:50.412" v="1604" actId="5793"/>
          <ac:spMkLst>
            <pc:docMk/>
            <pc:sldMk cId="2308429932" sldId="372"/>
            <ac:spMk id="3" creationId="{D19EBAA3-A8DA-05B2-FCB8-FE87C88A7A80}"/>
          </ac:spMkLst>
        </pc:spChg>
      </pc:sldChg>
      <pc:sldChg chg="modSp mod">
        <pc:chgData name="Abhinov.Vaidyanathan@Lakshmisri.com" userId="9f221c2f-0f58-4e0e-8a05-198601179d40" providerId="ADAL" clId="{FC6DB5A6-C644-49FA-8928-8F9A3865C5B7}" dt="2024-10-08T02:04:29.994" v="1669" actId="255"/>
        <pc:sldMkLst>
          <pc:docMk/>
          <pc:sldMk cId="3116368071" sldId="373"/>
        </pc:sldMkLst>
        <pc:spChg chg="mod">
          <ac:chgData name="Abhinov.Vaidyanathan@Lakshmisri.com" userId="9f221c2f-0f58-4e0e-8a05-198601179d40" providerId="ADAL" clId="{FC6DB5A6-C644-49FA-8928-8F9A3865C5B7}" dt="2024-10-08T02:04:29.994" v="1669" actId="255"/>
          <ac:spMkLst>
            <pc:docMk/>
            <pc:sldMk cId="3116368071" sldId="373"/>
            <ac:spMk id="3" creationId="{C95126DF-F86D-2AFF-1EBE-FA30A4E0D432}"/>
          </ac:spMkLst>
        </pc:spChg>
      </pc:sldChg>
      <pc:sldChg chg="modSp mod">
        <pc:chgData name="Abhinov.Vaidyanathan@Lakshmisri.com" userId="9f221c2f-0f58-4e0e-8a05-198601179d40" providerId="ADAL" clId="{FC6DB5A6-C644-49FA-8928-8F9A3865C5B7}" dt="2024-10-08T02:05:08.089" v="1688" actId="1076"/>
        <pc:sldMkLst>
          <pc:docMk/>
          <pc:sldMk cId="727847071" sldId="374"/>
        </pc:sldMkLst>
        <pc:spChg chg="mod">
          <ac:chgData name="Abhinov.Vaidyanathan@Lakshmisri.com" userId="9f221c2f-0f58-4e0e-8a05-198601179d40" providerId="ADAL" clId="{FC6DB5A6-C644-49FA-8928-8F9A3865C5B7}" dt="2024-10-08T02:05:08.089" v="1688" actId="1076"/>
          <ac:spMkLst>
            <pc:docMk/>
            <pc:sldMk cId="727847071" sldId="374"/>
            <ac:spMk id="2" creationId="{A6112C8E-E3D1-3639-95D2-A698AF9C21AC}"/>
          </ac:spMkLst>
        </pc:spChg>
      </pc:sldChg>
      <pc:sldChg chg="modSp mod">
        <pc:chgData name="Abhinov.Vaidyanathan@Lakshmisri.com" userId="9f221c2f-0f58-4e0e-8a05-198601179d40" providerId="ADAL" clId="{FC6DB5A6-C644-49FA-8928-8F9A3865C5B7}" dt="2024-10-08T02:06:32.271" v="1697" actId="20577"/>
        <pc:sldMkLst>
          <pc:docMk/>
          <pc:sldMk cId="117917777" sldId="375"/>
        </pc:sldMkLst>
        <pc:spChg chg="mod">
          <ac:chgData name="Abhinov.Vaidyanathan@Lakshmisri.com" userId="9f221c2f-0f58-4e0e-8a05-198601179d40" providerId="ADAL" clId="{FC6DB5A6-C644-49FA-8928-8F9A3865C5B7}" dt="2024-10-08T02:06:32.271" v="1697" actId="20577"/>
          <ac:spMkLst>
            <pc:docMk/>
            <pc:sldMk cId="117917777" sldId="375"/>
            <ac:spMk id="9" creationId="{B06259DF-7C2A-4A00-87EE-3406A607DD9C}"/>
          </ac:spMkLst>
        </pc:spChg>
        <pc:picChg chg="mod">
          <ac:chgData name="Abhinov.Vaidyanathan@Lakshmisri.com" userId="9f221c2f-0f58-4e0e-8a05-198601179d40" providerId="ADAL" clId="{FC6DB5A6-C644-49FA-8928-8F9A3865C5B7}" dt="2024-10-08T02:06:14.435" v="1690" actId="1036"/>
          <ac:picMkLst>
            <pc:docMk/>
            <pc:sldMk cId="117917777" sldId="375"/>
            <ac:picMk id="3" creationId="{2723DCC4-7DFD-4A97-62E1-E7D058A74D11}"/>
          </ac:picMkLst>
        </pc:picChg>
      </pc:sldChg>
      <pc:sldChg chg="modSp mod">
        <pc:chgData name="Abhinov.Vaidyanathan@Lakshmisri.com" userId="9f221c2f-0f58-4e0e-8a05-198601179d40" providerId="ADAL" clId="{FC6DB5A6-C644-49FA-8928-8F9A3865C5B7}" dt="2024-10-08T02:06:24.343" v="1692" actId="123"/>
        <pc:sldMkLst>
          <pc:docMk/>
          <pc:sldMk cId="298747627" sldId="376"/>
        </pc:sldMkLst>
        <pc:spChg chg="mod">
          <ac:chgData name="Abhinov.Vaidyanathan@Lakshmisri.com" userId="9f221c2f-0f58-4e0e-8a05-198601179d40" providerId="ADAL" clId="{FC6DB5A6-C644-49FA-8928-8F9A3865C5B7}" dt="2024-10-08T02:06:24.343" v="1692" actId="123"/>
          <ac:spMkLst>
            <pc:docMk/>
            <pc:sldMk cId="298747627" sldId="376"/>
            <ac:spMk id="9" creationId="{B06259DF-7C2A-4A00-87EE-3406A607DD9C}"/>
          </ac:spMkLst>
        </pc:spChg>
      </pc:sldChg>
      <pc:sldChg chg="modSp">
        <pc:chgData name="Abhinov.Vaidyanathan@Lakshmisri.com" userId="9f221c2f-0f58-4e0e-8a05-198601179d40" providerId="ADAL" clId="{FC6DB5A6-C644-49FA-8928-8F9A3865C5B7}" dt="2024-10-08T02:15:59.451" v="1791" actId="255"/>
        <pc:sldMkLst>
          <pc:docMk/>
          <pc:sldMk cId="2602475983" sldId="378"/>
        </pc:sldMkLst>
        <pc:graphicFrameChg chg="mod">
          <ac:chgData name="Abhinov.Vaidyanathan@Lakshmisri.com" userId="9f221c2f-0f58-4e0e-8a05-198601179d40" providerId="ADAL" clId="{FC6DB5A6-C644-49FA-8928-8F9A3865C5B7}" dt="2024-10-08T02:15:59.451" v="1791" actId="255"/>
          <ac:graphicFrameMkLst>
            <pc:docMk/>
            <pc:sldMk cId="2602475983" sldId="378"/>
            <ac:graphicFrameMk id="2" creationId="{E20CDC24-0321-14B8-00A1-358026B96020}"/>
          </ac:graphicFrameMkLst>
        </pc:graphicFrameChg>
      </pc:sldChg>
      <pc:sldChg chg="modSp">
        <pc:chgData name="Abhinov.Vaidyanathan@Lakshmisri.com" userId="9f221c2f-0f58-4e0e-8a05-198601179d40" providerId="ADAL" clId="{FC6DB5A6-C644-49FA-8928-8F9A3865C5B7}" dt="2024-10-08T02:18:29.319" v="1803"/>
        <pc:sldMkLst>
          <pc:docMk/>
          <pc:sldMk cId="897009462" sldId="379"/>
        </pc:sldMkLst>
        <pc:graphicFrameChg chg="mod">
          <ac:chgData name="Abhinov.Vaidyanathan@Lakshmisri.com" userId="9f221c2f-0f58-4e0e-8a05-198601179d40" providerId="ADAL" clId="{FC6DB5A6-C644-49FA-8928-8F9A3865C5B7}" dt="2024-10-08T02:18:29.319" v="1803"/>
          <ac:graphicFrameMkLst>
            <pc:docMk/>
            <pc:sldMk cId="897009462" sldId="379"/>
            <ac:graphicFrameMk id="2" creationId="{E20CDC24-0321-14B8-00A1-358026B96020}"/>
          </ac:graphicFrameMkLst>
        </pc:graphicFrameChg>
      </pc:sldChg>
      <pc:sldChg chg="modSp">
        <pc:chgData name="Abhinov.Vaidyanathan@Lakshmisri.com" userId="9f221c2f-0f58-4e0e-8a05-198601179d40" providerId="ADAL" clId="{FC6DB5A6-C644-49FA-8928-8F9A3865C5B7}" dt="2024-10-08T02:16:53.133" v="1801" actId="255"/>
        <pc:sldMkLst>
          <pc:docMk/>
          <pc:sldMk cId="1564102688" sldId="380"/>
        </pc:sldMkLst>
        <pc:graphicFrameChg chg="mod">
          <ac:chgData name="Abhinov.Vaidyanathan@Lakshmisri.com" userId="9f221c2f-0f58-4e0e-8a05-198601179d40" providerId="ADAL" clId="{FC6DB5A6-C644-49FA-8928-8F9A3865C5B7}" dt="2024-10-08T02:16:53.133" v="1801" actId="255"/>
          <ac:graphicFrameMkLst>
            <pc:docMk/>
            <pc:sldMk cId="1564102688" sldId="380"/>
            <ac:graphicFrameMk id="4" creationId="{F5BB8529-9651-17E4-9DE4-30CDCA94E7A2}"/>
          </ac:graphicFrameMkLst>
        </pc:graphicFrameChg>
      </pc:sldChg>
      <pc:sldChg chg="modSp">
        <pc:chgData name="Abhinov.Vaidyanathan@Lakshmisri.com" userId="9f221c2f-0f58-4e0e-8a05-198601179d40" providerId="ADAL" clId="{FC6DB5A6-C644-49FA-8928-8F9A3865C5B7}" dt="2024-10-08T02:20:17.485" v="1819" actId="255"/>
        <pc:sldMkLst>
          <pc:docMk/>
          <pc:sldMk cId="242069768" sldId="382"/>
        </pc:sldMkLst>
        <pc:graphicFrameChg chg="mod">
          <ac:chgData name="Abhinov.Vaidyanathan@Lakshmisri.com" userId="9f221c2f-0f58-4e0e-8a05-198601179d40" providerId="ADAL" clId="{FC6DB5A6-C644-49FA-8928-8F9A3865C5B7}" dt="2024-10-08T02:20:17.485" v="1819" actId="255"/>
          <ac:graphicFrameMkLst>
            <pc:docMk/>
            <pc:sldMk cId="242069768" sldId="382"/>
            <ac:graphicFrameMk id="2" creationId="{E20CDC24-0321-14B8-00A1-358026B96020}"/>
          </ac:graphicFrameMkLst>
        </pc:graphicFrameChg>
      </pc:sldChg>
      <pc:sldChg chg="modSp mod">
        <pc:chgData name="Abhinov.Vaidyanathan@Lakshmisri.com" userId="9f221c2f-0f58-4e0e-8a05-198601179d40" providerId="ADAL" clId="{FC6DB5A6-C644-49FA-8928-8F9A3865C5B7}" dt="2024-10-08T02:21:38.391" v="1822" actId="1076"/>
        <pc:sldMkLst>
          <pc:docMk/>
          <pc:sldMk cId="4143254377" sldId="383"/>
        </pc:sldMkLst>
        <pc:spChg chg="mod">
          <ac:chgData name="Abhinov.Vaidyanathan@Lakshmisri.com" userId="9f221c2f-0f58-4e0e-8a05-198601179d40" providerId="ADAL" clId="{FC6DB5A6-C644-49FA-8928-8F9A3865C5B7}" dt="2024-10-08T02:21:38.391" v="1822" actId="1076"/>
          <ac:spMkLst>
            <pc:docMk/>
            <pc:sldMk cId="4143254377" sldId="383"/>
            <ac:spMk id="9" creationId="{B06259DF-7C2A-4A00-87EE-3406A607DD9C}"/>
          </ac:spMkLst>
        </pc:spChg>
      </pc:sldChg>
      <pc:sldChg chg="modSp">
        <pc:chgData name="Abhinov.Vaidyanathan@Lakshmisri.com" userId="9f221c2f-0f58-4e0e-8a05-198601179d40" providerId="ADAL" clId="{FC6DB5A6-C644-49FA-8928-8F9A3865C5B7}" dt="2024-10-08T02:24:01.263" v="1829" actId="255"/>
        <pc:sldMkLst>
          <pc:docMk/>
          <pc:sldMk cId="1979567065" sldId="385"/>
        </pc:sldMkLst>
        <pc:graphicFrameChg chg="mod">
          <ac:chgData name="Abhinov.Vaidyanathan@Lakshmisri.com" userId="9f221c2f-0f58-4e0e-8a05-198601179d40" providerId="ADAL" clId="{FC6DB5A6-C644-49FA-8928-8F9A3865C5B7}" dt="2024-10-08T02:24:01.263" v="1829" actId="255"/>
          <ac:graphicFrameMkLst>
            <pc:docMk/>
            <pc:sldMk cId="1979567065" sldId="385"/>
            <ac:graphicFrameMk id="3" creationId="{8CAB979E-0A2B-77AE-7B53-2AC7BDADBBE9}"/>
          </ac:graphicFrameMkLst>
        </pc:graphicFrameChg>
      </pc:sldChg>
      <pc:sldChg chg="modSp mod">
        <pc:chgData name="Abhinov.Vaidyanathan@Lakshmisri.com" userId="9f221c2f-0f58-4e0e-8a05-198601179d40" providerId="ADAL" clId="{FC6DB5A6-C644-49FA-8928-8F9A3865C5B7}" dt="2024-10-08T02:44:08.695" v="2012" actId="255"/>
        <pc:sldMkLst>
          <pc:docMk/>
          <pc:sldMk cId="2541554353" sldId="387"/>
        </pc:sldMkLst>
        <pc:spChg chg="mod">
          <ac:chgData name="Abhinov.Vaidyanathan@Lakshmisri.com" userId="9f221c2f-0f58-4e0e-8a05-198601179d40" providerId="ADAL" clId="{FC6DB5A6-C644-49FA-8928-8F9A3865C5B7}" dt="2024-10-08T02:44:08.695" v="2012" actId="255"/>
          <ac:spMkLst>
            <pc:docMk/>
            <pc:sldMk cId="2541554353" sldId="387"/>
            <ac:spMk id="3" creationId="{6EA7DD9D-CF50-6B9F-3E17-E8DE24097939}"/>
          </ac:spMkLst>
        </pc:spChg>
      </pc:sldChg>
      <pc:sldChg chg="modSp mod">
        <pc:chgData name="Abhinov.Vaidyanathan@Lakshmisri.com" userId="9f221c2f-0f58-4e0e-8a05-198601179d40" providerId="ADAL" clId="{FC6DB5A6-C644-49FA-8928-8F9A3865C5B7}" dt="2024-10-08T02:44:16.966" v="2014" actId="255"/>
        <pc:sldMkLst>
          <pc:docMk/>
          <pc:sldMk cId="3766430484" sldId="388"/>
        </pc:sldMkLst>
        <pc:spChg chg="mod">
          <ac:chgData name="Abhinov.Vaidyanathan@Lakshmisri.com" userId="9f221c2f-0f58-4e0e-8a05-198601179d40" providerId="ADAL" clId="{FC6DB5A6-C644-49FA-8928-8F9A3865C5B7}" dt="2024-10-08T02:44:16.966" v="2014" actId="255"/>
          <ac:spMkLst>
            <pc:docMk/>
            <pc:sldMk cId="3766430484" sldId="388"/>
            <ac:spMk id="3" creationId="{B44706B5-E53A-F4BA-6D66-F3D50F98F62C}"/>
          </ac:spMkLst>
        </pc:spChg>
      </pc:sldChg>
      <pc:sldChg chg="modSp mod">
        <pc:chgData name="Abhinov.Vaidyanathan@Lakshmisri.com" userId="9f221c2f-0f58-4e0e-8a05-198601179d40" providerId="ADAL" clId="{FC6DB5A6-C644-49FA-8928-8F9A3865C5B7}" dt="2024-10-08T02:44:23.174" v="2015" actId="255"/>
        <pc:sldMkLst>
          <pc:docMk/>
          <pc:sldMk cId="1614015224" sldId="389"/>
        </pc:sldMkLst>
        <pc:spChg chg="mod">
          <ac:chgData name="Abhinov.Vaidyanathan@Lakshmisri.com" userId="9f221c2f-0f58-4e0e-8a05-198601179d40" providerId="ADAL" clId="{FC6DB5A6-C644-49FA-8928-8F9A3865C5B7}" dt="2024-10-08T02:44:23.174" v="2015" actId="255"/>
          <ac:spMkLst>
            <pc:docMk/>
            <pc:sldMk cId="1614015224" sldId="389"/>
            <ac:spMk id="3" creationId="{787AB51E-25AC-0109-24C9-89DDB7686B40}"/>
          </ac:spMkLst>
        </pc:spChg>
      </pc:sldChg>
      <pc:sldChg chg="modSp del mod">
        <pc:chgData name="Abhinov.Vaidyanathan@Lakshmisri.com" userId="9f221c2f-0f58-4e0e-8a05-198601179d40" providerId="ADAL" clId="{FC6DB5A6-C644-49FA-8928-8F9A3865C5B7}" dt="2024-10-08T07:07:40.279" v="3804" actId="2696"/>
        <pc:sldMkLst>
          <pc:docMk/>
          <pc:sldMk cId="1310251219" sldId="390"/>
        </pc:sldMkLst>
        <pc:spChg chg="mod">
          <ac:chgData name="Abhinov.Vaidyanathan@Lakshmisri.com" userId="9f221c2f-0f58-4e0e-8a05-198601179d40" providerId="ADAL" clId="{FC6DB5A6-C644-49FA-8928-8F9A3865C5B7}" dt="2024-10-08T02:47:46.337" v="2058" actId="255"/>
          <ac:spMkLst>
            <pc:docMk/>
            <pc:sldMk cId="1310251219" sldId="390"/>
            <ac:spMk id="3" creationId="{D8A90136-AF82-9F74-31AD-8FCFC8CAF2CE}"/>
          </ac:spMkLst>
        </pc:spChg>
      </pc:sldChg>
      <pc:sldChg chg="add">
        <pc:chgData name="Abhinov.Vaidyanathan@Lakshmisri.com" userId="9f221c2f-0f58-4e0e-8a05-198601179d40" providerId="ADAL" clId="{FC6DB5A6-C644-49FA-8928-8F9A3865C5B7}" dt="2024-10-08T07:07:44.345" v="3805"/>
        <pc:sldMkLst>
          <pc:docMk/>
          <pc:sldMk cId="3148455125" sldId="390"/>
        </pc:sldMkLst>
      </pc:sldChg>
      <pc:sldChg chg="modSp del mod">
        <pc:chgData name="Abhinov.Vaidyanathan@Lakshmisri.com" userId="9f221c2f-0f58-4e0e-8a05-198601179d40" providerId="ADAL" clId="{FC6DB5A6-C644-49FA-8928-8F9A3865C5B7}" dt="2024-10-08T07:07:40.279" v="3804" actId="2696"/>
        <pc:sldMkLst>
          <pc:docMk/>
          <pc:sldMk cId="4090927" sldId="391"/>
        </pc:sldMkLst>
        <pc:spChg chg="mod">
          <ac:chgData name="Abhinov.Vaidyanathan@Lakshmisri.com" userId="9f221c2f-0f58-4e0e-8a05-198601179d40" providerId="ADAL" clId="{FC6DB5A6-C644-49FA-8928-8F9A3865C5B7}" dt="2024-10-08T02:47:53.561" v="2059" actId="255"/>
          <ac:spMkLst>
            <pc:docMk/>
            <pc:sldMk cId="4090927" sldId="391"/>
            <ac:spMk id="3" creationId="{D8A90136-AF82-9F74-31AD-8FCFC8CAF2CE}"/>
          </ac:spMkLst>
        </pc:spChg>
      </pc:sldChg>
      <pc:sldChg chg="add">
        <pc:chgData name="Abhinov.Vaidyanathan@Lakshmisri.com" userId="9f221c2f-0f58-4e0e-8a05-198601179d40" providerId="ADAL" clId="{FC6DB5A6-C644-49FA-8928-8F9A3865C5B7}" dt="2024-10-08T07:07:44.345" v="3805"/>
        <pc:sldMkLst>
          <pc:docMk/>
          <pc:sldMk cId="4251652195" sldId="391"/>
        </pc:sldMkLst>
      </pc:sldChg>
      <pc:sldChg chg="modSp del mod">
        <pc:chgData name="Abhinov.Vaidyanathan@Lakshmisri.com" userId="9f221c2f-0f58-4e0e-8a05-198601179d40" providerId="ADAL" clId="{FC6DB5A6-C644-49FA-8928-8F9A3865C5B7}" dt="2024-10-08T07:07:28.479" v="3802" actId="2696"/>
        <pc:sldMkLst>
          <pc:docMk/>
          <pc:sldMk cId="1711675542" sldId="392"/>
        </pc:sldMkLst>
        <pc:spChg chg="mod">
          <ac:chgData name="Abhinov.Vaidyanathan@Lakshmisri.com" userId="9f221c2f-0f58-4e0e-8a05-198601179d40" providerId="ADAL" clId="{FC6DB5A6-C644-49FA-8928-8F9A3865C5B7}" dt="2024-10-08T02:48:11.238" v="2061" actId="20577"/>
          <ac:spMkLst>
            <pc:docMk/>
            <pc:sldMk cId="1711675542" sldId="392"/>
            <ac:spMk id="3" creationId="{D8A90136-AF82-9F74-31AD-8FCFC8CAF2CE}"/>
          </ac:spMkLst>
        </pc:spChg>
      </pc:sldChg>
      <pc:sldChg chg="add">
        <pc:chgData name="Abhinov.Vaidyanathan@Lakshmisri.com" userId="9f221c2f-0f58-4e0e-8a05-198601179d40" providerId="ADAL" clId="{FC6DB5A6-C644-49FA-8928-8F9A3865C5B7}" dt="2024-10-08T07:07:33.939" v="3803"/>
        <pc:sldMkLst>
          <pc:docMk/>
          <pc:sldMk cId="3660058612" sldId="392"/>
        </pc:sldMkLst>
      </pc:sldChg>
      <pc:sldChg chg="modSp del mod">
        <pc:chgData name="Abhinov.Vaidyanathan@Lakshmisri.com" userId="9f221c2f-0f58-4e0e-8a05-198601179d40" providerId="ADAL" clId="{FC6DB5A6-C644-49FA-8928-8F9A3865C5B7}" dt="2024-10-08T07:07:28.479" v="3802" actId="2696"/>
        <pc:sldMkLst>
          <pc:docMk/>
          <pc:sldMk cId="633877932" sldId="393"/>
        </pc:sldMkLst>
        <pc:spChg chg="mod">
          <ac:chgData name="Abhinov.Vaidyanathan@Lakshmisri.com" userId="9f221c2f-0f58-4e0e-8a05-198601179d40" providerId="ADAL" clId="{FC6DB5A6-C644-49FA-8928-8F9A3865C5B7}" dt="2024-10-08T02:48:23.881" v="2064" actId="14100"/>
          <ac:spMkLst>
            <pc:docMk/>
            <pc:sldMk cId="633877932" sldId="393"/>
            <ac:spMk id="3" creationId="{D8A90136-AF82-9F74-31AD-8FCFC8CAF2CE}"/>
          </ac:spMkLst>
        </pc:spChg>
      </pc:sldChg>
      <pc:sldChg chg="modSp add mod">
        <pc:chgData name="Abhinov.Vaidyanathan@Lakshmisri.com" userId="9f221c2f-0f58-4e0e-8a05-198601179d40" providerId="ADAL" clId="{FC6DB5A6-C644-49FA-8928-8F9A3865C5B7}" dt="2024-10-08T09:12:11.707" v="4119" actId="2711"/>
        <pc:sldMkLst>
          <pc:docMk/>
          <pc:sldMk cId="958832873" sldId="393"/>
        </pc:sldMkLst>
        <pc:spChg chg="mod">
          <ac:chgData name="Abhinov.Vaidyanathan@Lakshmisri.com" userId="9f221c2f-0f58-4e0e-8a05-198601179d40" providerId="ADAL" clId="{FC6DB5A6-C644-49FA-8928-8F9A3865C5B7}" dt="2024-10-08T09:12:11.707" v="4119" actId="2711"/>
          <ac:spMkLst>
            <pc:docMk/>
            <pc:sldMk cId="958832873" sldId="393"/>
            <ac:spMk id="3" creationId="{D8A90136-AF82-9F74-31AD-8FCFC8CAF2CE}"/>
          </ac:spMkLst>
        </pc:spChg>
      </pc:sldChg>
      <pc:sldChg chg="modSp mod">
        <pc:chgData name="Abhinov.Vaidyanathan@Lakshmisri.com" userId="9f221c2f-0f58-4e0e-8a05-198601179d40" providerId="ADAL" clId="{FC6DB5A6-C644-49FA-8928-8F9A3865C5B7}" dt="2024-10-08T02:49:15.734" v="2066" actId="255"/>
        <pc:sldMkLst>
          <pc:docMk/>
          <pc:sldMk cId="1976585798" sldId="394"/>
        </pc:sldMkLst>
        <pc:spChg chg="mod">
          <ac:chgData name="Abhinov.Vaidyanathan@Lakshmisri.com" userId="9f221c2f-0f58-4e0e-8a05-198601179d40" providerId="ADAL" clId="{FC6DB5A6-C644-49FA-8928-8F9A3865C5B7}" dt="2024-10-08T02:49:15.734" v="2066" actId="255"/>
          <ac:spMkLst>
            <pc:docMk/>
            <pc:sldMk cId="1976585798" sldId="394"/>
            <ac:spMk id="3" creationId="{F374F964-ED5C-0327-B8BB-F489F502FBCA}"/>
          </ac:spMkLst>
        </pc:spChg>
      </pc:sldChg>
      <pc:sldChg chg="modSp mod">
        <pc:chgData name="Abhinov.Vaidyanathan@Lakshmisri.com" userId="9f221c2f-0f58-4e0e-8a05-198601179d40" providerId="ADAL" clId="{FC6DB5A6-C644-49FA-8928-8F9A3865C5B7}" dt="2024-10-08T09:03:08.885" v="4094" actId="27636"/>
        <pc:sldMkLst>
          <pc:docMk/>
          <pc:sldMk cId="1236399651" sldId="395"/>
        </pc:sldMkLst>
        <pc:spChg chg="mod">
          <ac:chgData name="Abhinov.Vaidyanathan@Lakshmisri.com" userId="9f221c2f-0f58-4e0e-8a05-198601179d40" providerId="ADAL" clId="{FC6DB5A6-C644-49FA-8928-8F9A3865C5B7}" dt="2024-10-08T09:03:08.885" v="4094" actId="27636"/>
          <ac:spMkLst>
            <pc:docMk/>
            <pc:sldMk cId="1236399651" sldId="395"/>
            <ac:spMk id="3" creationId="{F374F964-ED5C-0327-B8BB-F489F502FBCA}"/>
          </ac:spMkLst>
        </pc:spChg>
      </pc:sldChg>
      <pc:sldChg chg="modSp mod">
        <pc:chgData name="Abhinov.Vaidyanathan@Lakshmisri.com" userId="9f221c2f-0f58-4e0e-8a05-198601179d40" providerId="ADAL" clId="{FC6DB5A6-C644-49FA-8928-8F9A3865C5B7}" dt="2024-10-08T02:49:24.159" v="2068" actId="255"/>
        <pc:sldMkLst>
          <pc:docMk/>
          <pc:sldMk cId="1711214753" sldId="396"/>
        </pc:sldMkLst>
        <pc:spChg chg="mod">
          <ac:chgData name="Abhinov.Vaidyanathan@Lakshmisri.com" userId="9f221c2f-0f58-4e0e-8a05-198601179d40" providerId="ADAL" clId="{FC6DB5A6-C644-49FA-8928-8F9A3865C5B7}" dt="2024-10-08T02:49:24.159" v="2068" actId="255"/>
          <ac:spMkLst>
            <pc:docMk/>
            <pc:sldMk cId="1711214753" sldId="396"/>
            <ac:spMk id="3" creationId="{F374F964-ED5C-0327-B8BB-F489F502FBCA}"/>
          </ac:spMkLst>
        </pc:spChg>
      </pc:sldChg>
      <pc:sldChg chg="modSp ord">
        <pc:chgData name="Abhinov.Vaidyanathan@Lakshmisri.com" userId="9f221c2f-0f58-4e0e-8a05-198601179d40" providerId="ADAL" clId="{FC6DB5A6-C644-49FA-8928-8F9A3865C5B7}" dt="2024-10-08T02:40:02.028" v="1970" actId="255"/>
        <pc:sldMkLst>
          <pc:docMk/>
          <pc:sldMk cId="262307716" sldId="397"/>
        </pc:sldMkLst>
        <pc:graphicFrameChg chg="mod">
          <ac:chgData name="Abhinov.Vaidyanathan@Lakshmisri.com" userId="9f221c2f-0f58-4e0e-8a05-198601179d40" providerId="ADAL" clId="{FC6DB5A6-C644-49FA-8928-8F9A3865C5B7}" dt="2024-10-08T02:40:02.028" v="1970" actId="255"/>
          <ac:graphicFrameMkLst>
            <pc:docMk/>
            <pc:sldMk cId="262307716" sldId="397"/>
            <ac:graphicFrameMk id="26" creationId="{254C90B0-DE3E-883B-D647-3CD54984314E}"/>
          </ac:graphicFrameMkLst>
        </pc:graphicFrameChg>
      </pc:sldChg>
      <pc:sldChg chg="modSp mod">
        <pc:chgData name="Abhinov.Vaidyanathan@Lakshmisri.com" userId="9f221c2f-0f58-4e0e-8a05-198601179d40" providerId="ADAL" clId="{FC6DB5A6-C644-49FA-8928-8F9A3865C5B7}" dt="2024-10-08T05:12:32.675" v="2263" actId="1035"/>
        <pc:sldMkLst>
          <pc:docMk/>
          <pc:sldMk cId="542172144" sldId="398"/>
        </pc:sldMkLst>
        <pc:spChg chg="mod">
          <ac:chgData name="Abhinov.Vaidyanathan@Lakshmisri.com" userId="9f221c2f-0f58-4e0e-8a05-198601179d40" providerId="ADAL" clId="{FC6DB5A6-C644-49FA-8928-8F9A3865C5B7}" dt="2024-10-08T02:40:22.554" v="1971" actId="255"/>
          <ac:spMkLst>
            <pc:docMk/>
            <pc:sldMk cId="542172144" sldId="398"/>
            <ac:spMk id="3" creationId="{A52E57D0-B490-91F6-1E49-E62F29756F88}"/>
          </ac:spMkLst>
        </pc:spChg>
        <pc:picChg chg="mod">
          <ac:chgData name="Abhinov.Vaidyanathan@Lakshmisri.com" userId="9f221c2f-0f58-4e0e-8a05-198601179d40" providerId="ADAL" clId="{FC6DB5A6-C644-49FA-8928-8F9A3865C5B7}" dt="2024-10-08T05:12:32.675" v="2263" actId="1035"/>
          <ac:picMkLst>
            <pc:docMk/>
            <pc:sldMk cId="542172144" sldId="398"/>
            <ac:picMk id="7" creationId="{4894FE68-060A-4685-190A-BC797480775B}"/>
          </ac:picMkLst>
        </pc:picChg>
      </pc:sldChg>
      <pc:sldChg chg="modSp">
        <pc:chgData name="Abhinov.Vaidyanathan@Lakshmisri.com" userId="9f221c2f-0f58-4e0e-8a05-198601179d40" providerId="ADAL" clId="{FC6DB5A6-C644-49FA-8928-8F9A3865C5B7}" dt="2024-10-08T02:41:24.449" v="1984" actId="255"/>
        <pc:sldMkLst>
          <pc:docMk/>
          <pc:sldMk cId="3674917184" sldId="399"/>
        </pc:sldMkLst>
        <pc:graphicFrameChg chg="mod">
          <ac:chgData name="Abhinov.Vaidyanathan@Lakshmisri.com" userId="9f221c2f-0f58-4e0e-8a05-198601179d40" providerId="ADAL" clId="{FC6DB5A6-C644-49FA-8928-8F9A3865C5B7}" dt="2024-10-08T02:41:24.449" v="1984" actId="255"/>
          <ac:graphicFrameMkLst>
            <pc:docMk/>
            <pc:sldMk cId="3674917184" sldId="399"/>
            <ac:graphicFrameMk id="20" creationId="{D2B213B9-357C-F6E8-E3D4-8E70BDF25674}"/>
          </ac:graphicFrameMkLst>
        </pc:graphicFrameChg>
      </pc:sldChg>
      <pc:sldChg chg="modSp mod">
        <pc:chgData name="Abhinov.Vaidyanathan@Lakshmisri.com" userId="9f221c2f-0f58-4e0e-8a05-198601179d40" providerId="ADAL" clId="{FC6DB5A6-C644-49FA-8928-8F9A3865C5B7}" dt="2024-10-08T02:41:51.809" v="1990" actId="123"/>
        <pc:sldMkLst>
          <pc:docMk/>
          <pc:sldMk cId="4245960567" sldId="400"/>
        </pc:sldMkLst>
        <pc:spChg chg="mod">
          <ac:chgData name="Abhinov.Vaidyanathan@Lakshmisri.com" userId="9f221c2f-0f58-4e0e-8a05-198601179d40" providerId="ADAL" clId="{FC6DB5A6-C644-49FA-8928-8F9A3865C5B7}" dt="2024-10-08T02:41:51.809" v="1990" actId="123"/>
          <ac:spMkLst>
            <pc:docMk/>
            <pc:sldMk cId="4245960567" sldId="400"/>
            <ac:spMk id="3" creationId="{CFF9106C-A7AB-BE98-6E6D-F6BA6FA49C02}"/>
          </ac:spMkLst>
        </pc:spChg>
      </pc:sldChg>
      <pc:sldChg chg="modSp mod">
        <pc:chgData name="Abhinov.Vaidyanathan@Lakshmisri.com" userId="9f221c2f-0f58-4e0e-8a05-198601179d40" providerId="ADAL" clId="{FC6DB5A6-C644-49FA-8928-8F9A3865C5B7}" dt="2024-10-08T02:41:57.836" v="1991" actId="255"/>
        <pc:sldMkLst>
          <pc:docMk/>
          <pc:sldMk cId="726596575" sldId="401"/>
        </pc:sldMkLst>
        <pc:spChg chg="mod">
          <ac:chgData name="Abhinov.Vaidyanathan@Lakshmisri.com" userId="9f221c2f-0f58-4e0e-8a05-198601179d40" providerId="ADAL" clId="{FC6DB5A6-C644-49FA-8928-8F9A3865C5B7}" dt="2024-10-08T02:41:57.836" v="1991" actId="255"/>
          <ac:spMkLst>
            <pc:docMk/>
            <pc:sldMk cId="726596575" sldId="401"/>
            <ac:spMk id="3" creationId="{CFF9106C-A7AB-BE98-6E6D-F6BA6FA49C02}"/>
          </ac:spMkLst>
        </pc:spChg>
      </pc:sldChg>
      <pc:sldChg chg="modSp mod">
        <pc:chgData name="Abhinov.Vaidyanathan@Lakshmisri.com" userId="9f221c2f-0f58-4e0e-8a05-198601179d40" providerId="ADAL" clId="{FC6DB5A6-C644-49FA-8928-8F9A3865C5B7}" dt="2024-10-08T02:42:23.513" v="1995" actId="255"/>
        <pc:sldMkLst>
          <pc:docMk/>
          <pc:sldMk cId="2489618796" sldId="402"/>
        </pc:sldMkLst>
        <pc:spChg chg="mod">
          <ac:chgData name="Abhinov.Vaidyanathan@Lakshmisri.com" userId="9f221c2f-0f58-4e0e-8a05-198601179d40" providerId="ADAL" clId="{FC6DB5A6-C644-49FA-8928-8F9A3865C5B7}" dt="2024-10-08T02:42:23.513" v="1995" actId="255"/>
          <ac:spMkLst>
            <pc:docMk/>
            <pc:sldMk cId="2489618796" sldId="402"/>
            <ac:spMk id="3" creationId="{B5348429-E37C-DDC2-2E5B-481D69342A7D}"/>
          </ac:spMkLst>
        </pc:spChg>
      </pc:sldChg>
      <pc:sldChg chg="modSp mod">
        <pc:chgData name="Abhinov.Vaidyanathan@Lakshmisri.com" userId="9f221c2f-0f58-4e0e-8a05-198601179d40" providerId="ADAL" clId="{FC6DB5A6-C644-49FA-8928-8F9A3865C5B7}" dt="2024-10-08T02:43:14.123" v="2006" actId="255"/>
        <pc:sldMkLst>
          <pc:docMk/>
          <pc:sldMk cId="3650578766" sldId="403"/>
        </pc:sldMkLst>
        <pc:spChg chg="mod">
          <ac:chgData name="Abhinov.Vaidyanathan@Lakshmisri.com" userId="9f221c2f-0f58-4e0e-8a05-198601179d40" providerId="ADAL" clId="{FC6DB5A6-C644-49FA-8928-8F9A3865C5B7}" dt="2024-10-08T02:42:40.003" v="1998" actId="255"/>
          <ac:spMkLst>
            <pc:docMk/>
            <pc:sldMk cId="3650578766" sldId="403"/>
            <ac:spMk id="3" creationId="{5C431E6F-77CF-8CC7-FFCD-1EF77B7B908E}"/>
          </ac:spMkLst>
        </pc:spChg>
        <pc:graphicFrameChg chg="mod">
          <ac:chgData name="Abhinov.Vaidyanathan@Lakshmisri.com" userId="9f221c2f-0f58-4e0e-8a05-198601179d40" providerId="ADAL" clId="{FC6DB5A6-C644-49FA-8928-8F9A3865C5B7}" dt="2024-10-08T02:43:14.123" v="2006" actId="255"/>
          <ac:graphicFrameMkLst>
            <pc:docMk/>
            <pc:sldMk cId="3650578766" sldId="403"/>
            <ac:graphicFrameMk id="4" creationId="{9A98FAE1-6A31-B80F-6D94-B5DB1B2DC913}"/>
          </ac:graphicFrameMkLst>
        </pc:graphicFrameChg>
      </pc:sldChg>
      <pc:sldChg chg="modSp del mod">
        <pc:chgData name="Abhinov.Vaidyanathan@Lakshmisri.com" userId="9f221c2f-0f58-4e0e-8a05-198601179d40" providerId="ADAL" clId="{FC6DB5A6-C644-49FA-8928-8F9A3865C5B7}" dt="2024-10-08T07:02:02.303" v="3744" actId="2696"/>
        <pc:sldMkLst>
          <pc:docMk/>
          <pc:sldMk cId="1205710588" sldId="404"/>
        </pc:sldMkLst>
        <pc:picChg chg="mod">
          <ac:chgData name="Abhinov.Vaidyanathan@Lakshmisri.com" userId="9f221c2f-0f58-4e0e-8a05-198601179d40" providerId="ADAL" clId="{FC6DB5A6-C644-49FA-8928-8F9A3865C5B7}" dt="2024-10-08T02:43:38.808" v="2009" actId="14100"/>
          <ac:picMkLst>
            <pc:docMk/>
            <pc:sldMk cId="1205710588" sldId="404"/>
            <ac:picMk id="4" creationId="{36F4E742-607F-8E42-8357-E1E67A0A3B58}"/>
          </ac:picMkLst>
        </pc:picChg>
      </pc:sldChg>
      <pc:sldChg chg="modSp mod ord">
        <pc:chgData name="Abhinov.Vaidyanathan@Lakshmisri.com" userId="9f221c2f-0f58-4e0e-8a05-198601179d40" providerId="ADAL" clId="{FC6DB5A6-C644-49FA-8928-8F9A3865C5B7}" dt="2024-10-08T07:01:48.838" v="3743"/>
        <pc:sldMkLst>
          <pc:docMk/>
          <pc:sldMk cId="2799360617" sldId="405"/>
        </pc:sldMkLst>
        <pc:spChg chg="mod">
          <ac:chgData name="Abhinov.Vaidyanathan@Lakshmisri.com" userId="9f221c2f-0f58-4e0e-8a05-198601179d40" providerId="ADAL" clId="{FC6DB5A6-C644-49FA-8928-8F9A3865C5B7}" dt="2024-10-08T02:42:32.717" v="1997" actId="2711"/>
          <ac:spMkLst>
            <pc:docMk/>
            <pc:sldMk cId="2799360617" sldId="405"/>
            <ac:spMk id="3" creationId="{B5348429-E37C-DDC2-2E5B-481D69342A7D}"/>
          </ac:spMkLst>
        </pc:spChg>
      </pc:sldChg>
      <pc:sldChg chg="del">
        <pc:chgData name="Abhinov.Vaidyanathan@Lakshmisri.com" userId="9f221c2f-0f58-4e0e-8a05-198601179d40" providerId="ADAL" clId="{FC6DB5A6-C644-49FA-8928-8F9A3865C5B7}" dt="2024-10-08T07:05:50.339" v="3788" actId="47"/>
        <pc:sldMkLst>
          <pc:docMk/>
          <pc:sldMk cId="140875375" sldId="406"/>
        </pc:sldMkLst>
      </pc:sldChg>
      <pc:sldChg chg="modSp add mod">
        <pc:chgData name="Abhinov.Vaidyanathan@Lakshmisri.com" userId="9f221c2f-0f58-4e0e-8a05-198601179d40" providerId="ADAL" clId="{FC6DB5A6-C644-49FA-8928-8F9A3865C5B7}" dt="2024-10-08T09:04:05.137" v="4096" actId="27636"/>
        <pc:sldMkLst>
          <pc:docMk/>
          <pc:sldMk cId="5778973" sldId="407"/>
        </pc:sldMkLst>
        <pc:spChg chg="mod">
          <ac:chgData name="Abhinov.Vaidyanathan@Lakshmisri.com" userId="9f221c2f-0f58-4e0e-8a05-198601179d40" providerId="ADAL" clId="{FC6DB5A6-C644-49FA-8928-8F9A3865C5B7}" dt="2024-10-08T09:04:05.137" v="4096" actId="27636"/>
          <ac:spMkLst>
            <pc:docMk/>
            <pc:sldMk cId="5778973" sldId="407"/>
            <ac:spMk id="3" creationId="{910BD9F5-9757-F8E1-7E20-B0DF39C78136}"/>
          </ac:spMkLst>
        </pc:spChg>
      </pc:sldChg>
      <pc:sldChg chg="modSp del mod">
        <pc:chgData name="Abhinov.Vaidyanathan@Lakshmisri.com" userId="9f221c2f-0f58-4e0e-8a05-198601179d40" providerId="ADAL" clId="{FC6DB5A6-C644-49FA-8928-8F9A3865C5B7}" dt="2024-10-08T07:07:12.386" v="3800" actId="2696"/>
        <pc:sldMkLst>
          <pc:docMk/>
          <pc:sldMk cId="2724868198" sldId="407"/>
        </pc:sldMkLst>
        <pc:spChg chg="mod">
          <ac:chgData name="Abhinov.Vaidyanathan@Lakshmisri.com" userId="9f221c2f-0f58-4e0e-8a05-198601179d40" providerId="ADAL" clId="{FC6DB5A6-C644-49FA-8928-8F9A3865C5B7}" dt="2024-10-08T02:47:38.671" v="2057" actId="123"/>
          <ac:spMkLst>
            <pc:docMk/>
            <pc:sldMk cId="2724868198" sldId="407"/>
            <ac:spMk id="3" creationId="{910BD9F5-9757-F8E1-7E20-B0DF39C78136}"/>
          </ac:spMkLst>
        </pc:spChg>
      </pc:sldChg>
      <pc:sldChg chg="modSp del mod">
        <pc:chgData name="Abhinov.Vaidyanathan@Lakshmisri.com" userId="9f221c2f-0f58-4e0e-8a05-198601179d40" providerId="ADAL" clId="{FC6DB5A6-C644-49FA-8928-8F9A3865C5B7}" dt="2024-10-08T07:07:12.386" v="3800" actId="2696"/>
        <pc:sldMkLst>
          <pc:docMk/>
          <pc:sldMk cId="292102566" sldId="408"/>
        </pc:sldMkLst>
        <pc:spChg chg="mod">
          <ac:chgData name="Abhinov.Vaidyanathan@Lakshmisri.com" userId="9f221c2f-0f58-4e0e-8a05-198601179d40" providerId="ADAL" clId="{FC6DB5A6-C644-49FA-8928-8F9A3865C5B7}" dt="2024-10-08T07:07:08.995" v="3799" actId="20577"/>
          <ac:spMkLst>
            <pc:docMk/>
            <pc:sldMk cId="292102566" sldId="408"/>
            <ac:spMk id="2" creationId="{94869A3F-9E24-4289-2818-90411664F843}"/>
          </ac:spMkLst>
        </pc:spChg>
        <pc:spChg chg="mod">
          <ac:chgData name="Abhinov.Vaidyanathan@Lakshmisri.com" userId="9f221c2f-0f58-4e0e-8a05-198601179d40" providerId="ADAL" clId="{FC6DB5A6-C644-49FA-8928-8F9A3865C5B7}" dt="2024-10-08T02:47:32.235" v="2056" actId="123"/>
          <ac:spMkLst>
            <pc:docMk/>
            <pc:sldMk cId="292102566" sldId="408"/>
            <ac:spMk id="3" creationId="{50144A73-A260-7C3B-9489-D47C085F8C60}"/>
          </ac:spMkLst>
        </pc:spChg>
      </pc:sldChg>
      <pc:sldChg chg="modSp add mod">
        <pc:chgData name="Abhinov.Vaidyanathan@Lakshmisri.com" userId="9f221c2f-0f58-4e0e-8a05-198601179d40" providerId="ADAL" clId="{FC6DB5A6-C644-49FA-8928-8F9A3865C5B7}" dt="2024-10-08T09:04:39.622" v="4107" actId="27636"/>
        <pc:sldMkLst>
          <pc:docMk/>
          <pc:sldMk cId="2446196716" sldId="408"/>
        </pc:sldMkLst>
        <pc:spChg chg="mod">
          <ac:chgData name="Abhinov.Vaidyanathan@Lakshmisri.com" userId="9f221c2f-0f58-4e0e-8a05-198601179d40" providerId="ADAL" clId="{FC6DB5A6-C644-49FA-8928-8F9A3865C5B7}" dt="2024-10-08T09:04:39.622" v="4107" actId="27636"/>
          <ac:spMkLst>
            <pc:docMk/>
            <pc:sldMk cId="2446196716" sldId="408"/>
            <ac:spMk id="3" creationId="{50144A73-A260-7C3B-9489-D47C085F8C60}"/>
          </ac:spMkLst>
        </pc:spChg>
      </pc:sldChg>
      <pc:sldChg chg="modSp mod">
        <pc:chgData name="Abhinov.Vaidyanathan@Lakshmisri.com" userId="9f221c2f-0f58-4e0e-8a05-198601179d40" providerId="ADAL" clId="{FC6DB5A6-C644-49FA-8928-8F9A3865C5B7}" dt="2024-10-08T02:44:03.109" v="2011" actId="20577"/>
        <pc:sldMkLst>
          <pc:docMk/>
          <pc:sldMk cId="651390835" sldId="410"/>
        </pc:sldMkLst>
        <pc:spChg chg="mod">
          <ac:chgData name="Abhinov.Vaidyanathan@Lakshmisri.com" userId="9f221c2f-0f58-4e0e-8a05-198601179d40" providerId="ADAL" clId="{FC6DB5A6-C644-49FA-8928-8F9A3865C5B7}" dt="2024-10-08T02:44:03.109" v="2011" actId="20577"/>
          <ac:spMkLst>
            <pc:docMk/>
            <pc:sldMk cId="651390835" sldId="410"/>
            <ac:spMk id="2" creationId="{A6112C8E-E3D1-3639-95D2-A698AF9C21AC}"/>
          </ac:spMkLst>
        </pc:spChg>
      </pc:sldChg>
      <pc:sldChg chg="modSp add mod">
        <pc:chgData name="Abhinov.Vaidyanathan@Lakshmisri.com" userId="9f221c2f-0f58-4e0e-8a05-198601179d40" providerId="ADAL" clId="{FC6DB5A6-C644-49FA-8928-8F9A3865C5B7}" dt="2024-10-08T04:39:44.963" v="2166" actId="5793"/>
        <pc:sldMkLst>
          <pc:docMk/>
          <pc:sldMk cId="2102305188" sldId="411"/>
        </pc:sldMkLst>
        <pc:spChg chg="mod">
          <ac:chgData name="Abhinov.Vaidyanathan@Lakshmisri.com" userId="9f221c2f-0f58-4e0e-8a05-198601179d40" providerId="ADAL" clId="{FC6DB5A6-C644-49FA-8928-8F9A3865C5B7}" dt="2024-10-08T04:39:44.963" v="2166" actId="5793"/>
          <ac:spMkLst>
            <pc:docMk/>
            <pc:sldMk cId="2102305188" sldId="411"/>
            <ac:spMk id="9" creationId="{69F60213-1F63-3003-6147-9A8236D297BB}"/>
          </ac:spMkLst>
        </pc:spChg>
        <pc:spChg chg="mod">
          <ac:chgData name="Abhinov.Vaidyanathan@Lakshmisri.com" userId="9f221c2f-0f58-4e0e-8a05-198601179d40" providerId="ADAL" clId="{FC6DB5A6-C644-49FA-8928-8F9A3865C5B7}" dt="2024-10-08T01:09:37.816" v="97" actId="20577"/>
          <ac:spMkLst>
            <pc:docMk/>
            <pc:sldMk cId="2102305188" sldId="411"/>
            <ac:spMk id="12" creationId="{79A93297-6F88-A804-5B72-BFFD05CF5ED3}"/>
          </ac:spMkLst>
        </pc:spChg>
      </pc:sldChg>
      <pc:sldChg chg="modSp add mod">
        <pc:chgData name="Abhinov.Vaidyanathan@Lakshmisri.com" userId="9f221c2f-0f58-4e0e-8a05-198601179d40" providerId="ADAL" clId="{FC6DB5A6-C644-49FA-8928-8F9A3865C5B7}" dt="2024-10-08T04:46:53.879" v="2200" actId="20577"/>
        <pc:sldMkLst>
          <pc:docMk/>
          <pc:sldMk cId="1805715858" sldId="412"/>
        </pc:sldMkLst>
        <pc:spChg chg="mod">
          <ac:chgData name="Abhinov.Vaidyanathan@Lakshmisri.com" userId="9f221c2f-0f58-4e0e-8a05-198601179d40" providerId="ADAL" clId="{FC6DB5A6-C644-49FA-8928-8F9A3865C5B7}" dt="2024-10-08T04:46:53.879" v="2200" actId="20577"/>
          <ac:spMkLst>
            <pc:docMk/>
            <pc:sldMk cId="1805715858" sldId="412"/>
            <ac:spMk id="9" creationId="{4C34F2CA-4F9F-C541-307F-B545E3ACC119}"/>
          </ac:spMkLst>
        </pc:spChg>
      </pc:sldChg>
      <pc:sldChg chg="modSp add mod">
        <pc:chgData name="Abhinov.Vaidyanathan@Lakshmisri.com" userId="9f221c2f-0f58-4e0e-8a05-198601179d40" providerId="ADAL" clId="{FC6DB5A6-C644-49FA-8928-8F9A3865C5B7}" dt="2024-10-08T06:53:48.390" v="3736" actId="20577"/>
        <pc:sldMkLst>
          <pc:docMk/>
          <pc:sldMk cId="3035680237" sldId="413"/>
        </pc:sldMkLst>
        <pc:spChg chg="mod">
          <ac:chgData name="Abhinov.Vaidyanathan@Lakshmisri.com" userId="9f221c2f-0f58-4e0e-8a05-198601179d40" providerId="ADAL" clId="{FC6DB5A6-C644-49FA-8928-8F9A3865C5B7}" dt="2024-10-08T06:53:48.390" v="3736" actId="20577"/>
          <ac:spMkLst>
            <pc:docMk/>
            <pc:sldMk cId="3035680237" sldId="413"/>
            <ac:spMk id="9" creationId="{222AB83D-C769-C544-3837-37ED2C6555E4}"/>
          </ac:spMkLst>
        </pc:spChg>
      </pc:sldChg>
      <pc:sldChg chg="modSp add mod">
        <pc:chgData name="Abhinov.Vaidyanathan@Lakshmisri.com" userId="9f221c2f-0f58-4e0e-8a05-198601179d40" providerId="ADAL" clId="{FC6DB5A6-C644-49FA-8928-8F9A3865C5B7}" dt="2024-10-08T04:46:34.805" v="2195" actId="21"/>
        <pc:sldMkLst>
          <pc:docMk/>
          <pc:sldMk cId="2670925772" sldId="414"/>
        </pc:sldMkLst>
        <pc:spChg chg="mod">
          <ac:chgData name="Abhinov.Vaidyanathan@Lakshmisri.com" userId="9f221c2f-0f58-4e0e-8a05-198601179d40" providerId="ADAL" clId="{FC6DB5A6-C644-49FA-8928-8F9A3865C5B7}" dt="2024-10-08T04:46:34.805" v="2195" actId="21"/>
          <ac:spMkLst>
            <pc:docMk/>
            <pc:sldMk cId="2670925772" sldId="414"/>
            <ac:spMk id="9" creationId="{D62894BB-DB73-F534-C94A-D089E9F8C203}"/>
          </ac:spMkLst>
        </pc:spChg>
      </pc:sldChg>
      <pc:sldChg chg="add del">
        <pc:chgData name="Abhinov.Vaidyanathan@Lakshmisri.com" userId="9f221c2f-0f58-4e0e-8a05-198601179d40" providerId="ADAL" clId="{FC6DB5A6-C644-49FA-8928-8F9A3865C5B7}" dt="2024-10-08T02:35:28.894" v="1863" actId="47"/>
        <pc:sldMkLst>
          <pc:docMk/>
          <pc:sldMk cId="667040074" sldId="415"/>
        </pc:sldMkLst>
      </pc:sldChg>
      <pc:sldChg chg="modSp add ord">
        <pc:chgData name="Abhinov.Vaidyanathan@Lakshmisri.com" userId="9f221c2f-0f58-4e0e-8a05-198601179d40" providerId="ADAL" clId="{FC6DB5A6-C644-49FA-8928-8F9A3865C5B7}" dt="2024-10-08T02:39:25.323" v="1965"/>
        <pc:sldMkLst>
          <pc:docMk/>
          <pc:sldMk cId="2972170320" sldId="415"/>
        </pc:sldMkLst>
        <pc:graphicFrameChg chg="mod">
          <ac:chgData name="Abhinov.Vaidyanathan@Lakshmisri.com" userId="9f221c2f-0f58-4e0e-8a05-198601179d40" providerId="ADAL" clId="{FC6DB5A6-C644-49FA-8928-8F9A3865C5B7}" dt="2024-10-08T02:39:25.323" v="1965"/>
          <ac:graphicFrameMkLst>
            <pc:docMk/>
            <pc:sldMk cId="2972170320" sldId="415"/>
            <ac:graphicFrameMk id="26" creationId="{873C2069-B832-BDD9-0D75-9632EE67F6E2}"/>
          </ac:graphicFrameMkLst>
        </pc:graphicFrameChg>
      </pc:sldChg>
      <pc:sldChg chg="modSp add">
        <pc:chgData name="Abhinov.Vaidyanathan@Lakshmisri.com" userId="9f221c2f-0f58-4e0e-8a05-198601179d40" providerId="ADAL" clId="{FC6DB5A6-C644-49FA-8928-8F9A3865C5B7}" dt="2024-10-08T02:41:39.464" v="1988" actId="123"/>
        <pc:sldMkLst>
          <pc:docMk/>
          <pc:sldMk cId="1339105770" sldId="416"/>
        </pc:sldMkLst>
        <pc:graphicFrameChg chg="mod">
          <ac:chgData name="Abhinov.Vaidyanathan@Lakshmisri.com" userId="9f221c2f-0f58-4e0e-8a05-198601179d40" providerId="ADAL" clId="{FC6DB5A6-C644-49FA-8928-8F9A3865C5B7}" dt="2024-10-08T02:41:39.464" v="1988" actId="123"/>
          <ac:graphicFrameMkLst>
            <pc:docMk/>
            <pc:sldMk cId="1339105770" sldId="416"/>
            <ac:graphicFrameMk id="20" creationId="{EE72C25C-0170-C6EC-1A76-139351248CA0}"/>
          </ac:graphicFrameMkLst>
        </pc:graphicFrameChg>
      </pc:sldChg>
      <pc:sldChg chg="modSp add mod">
        <pc:chgData name="Abhinov.Vaidyanathan@Lakshmisri.com" userId="9f221c2f-0f58-4e0e-8a05-198601179d40" providerId="ADAL" clId="{FC6DB5A6-C644-49FA-8928-8F9A3865C5B7}" dt="2024-10-08T06:16:52.940" v="2781" actId="20577"/>
        <pc:sldMkLst>
          <pc:docMk/>
          <pc:sldMk cId="3422120375" sldId="417"/>
        </pc:sldMkLst>
        <pc:spChg chg="mod">
          <ac:chgData name="Abhinov.Vaidyanathan@Lakshmisri.com" userId="9f221c2f-0f58-4e0e-8a05-198601179d40" providerId="ADAL" clId="{FC6DB5A6-C644-49FA-8928-8F9A3865C5B7}" dt="2024-10-08T06:16:52.940" v="2781" actId="20577"/>
          <ac:spMkLst>
            <pc:docMk/>
            <pc:sldMk cId="3422120375" sldId="417"/>
            <ac:spMk id="9" creationId="{891D02D8-1FAD-BBE2-A25D-2FCE02F250CA}"/>
          </ac:spMkLst>
        </pc:spChg>
        <pc:spChg chg="mod">
          <ac:chgData name="Abhinov.Vaidyanathan@Lakshmisri.com" userId="9f221c2f-0f58-4e0e-8a05-198601179d40" providerId="ADAL" clId="{FC6DB5A6-C644-49FA-8928-8F9A3865C5B7}" dt="2024-10-08T06:14:30.026" v="2304" actId="20577"/>
          <ac:spMkLst>
            <pc:docMk/>
            <pc:sldMk cId="3422120375" sldId="417"/>
            <ac:spMk id="12" creationId="{58DF326A-9EAB-4670-DE75-877BB0E66F9A}"/>
          </ac:spMkLst>
        </pc:spChg>
      </pc:sldChg>
      <pc:sldChg chg="modSp add mod">
        <pc:chgData name="Abhinov.Vaidyanathan@Lakshmisri.com" userId="9f221c2f-0f58-4e0e-8a05-198601179d40" providerId="ADAL" clId="{FC6DB5A6-C644-49FA-8928-8F9A3865C5B7}" dt="2024-10-08T06:51:55.375" v="3715" actId="20577"/>
        <pc:sldMkLst>
          <pc:docMk/>
          <pc:sldMk cId="3317513723" sldId="418"/>
        </pc:sldMkLst>
        <pc:spChg chg="mod">
          <ac:chgData name="Abhinov.Vaidyanathan@Lakshmisri.com" userId="9f221c2f-0f58-4e0e-8a05-198601179d40" providerId="ADAL" clId="{FC6DB5A6-C644-49FA-8928-8F9A3865C5B7}" dt="2024-10-08T06:51:55.375" v="3715" actId="20577"/>
          <ac:spMkLst>
            <pc:docMk/>
            <pc:sldMk cId="3317513723" sldId="418"/>
            <ac:spMk id="9" creationId="{533BE7BE-04C9-6EBC-5CEF-30A84FDAA8C9}"/>
          </ac:spMkLst>
        </pc:spChg>
        <pc:spChg chg="mod">
          <ac:chgData name="Abhinov.Vaidyanathan@Lakshmisri.com" userId="9f221c2f-0f58-4e0e-8a05-198601179d40" providerId="ADAL" clId="{FC6DB5A6-C644-49FA-8928-8F9A3865C5B7}" dt="2024-10-08T06:47:04.220" v="3012" actId="20577"/>
          <ac:spMkLst>
            <pc:docMk/>
            <pc:sldMk cId="3317513723" sldId="418"/>
            <ac:spMk id="12" creationId="{75815065-4DC3-FEAA-216F-02F263428761}"/>
          </ac:spMkLst>
        </pc:spChg>
      </pc:sldChg>
      <pc:sldChg chg="add">
        <pc:chgData name="Abhinov.Vaidyanathan@Lakshmisri.com" userId="9f221c2f-0f58-4e0e-8a05-198601179d40" providerId="ADAL" clId="{FC6DB5A6-C644-49FA-8928-8F9A3865C5B7}" dt="2024-10-08T07:01:09.817" v="3739"/>
        <pc:sldMkLst>
          <pc:docMk/>
          <pc:sldMk cId="209369472" sldId="419"/>
        </pc:sldMkLst>
      </pc:sldChg>
      <pc:sldChg chg="add del">
        <pc:chgData name="Abhinov.Vaidyanathan@Lakshmisri.com" userId="9f221c2f-0f58-4e0e-8a05-198601179d40" providerId="ADAL" clId="{FC6DB5A6-C644-49FA-8928-8F9A3865C5B7}" dt="2024-10-08T07:01:03.468" v="3738" actId="2696"/>
        <pc:sldMkLst>
          <pc:docMk/>
          <pc:sldMk cId="1292213943" sldId="419"/>
        </pc:sldMkLst>
      </pc:sldChg>
      <pc:sldChg chg="modSp add del mod">
        <pc:chgData name="Abhinov.Vaidyanathan@Lakshmisri.com" userId="9f221c2f-0f58-4e0e-8a05-198601179d40" providerId="ADAL" clId="{FC6DB5A6-C644-49FA-8928-8F9A3865C5B7}" dt="2024-10-08T06:36:58.700" v="3003" actId="47"/>
        <pc:sldMkLst>
          <pc:docMk/>
          <pc:sldMk cId="4014482539" sldId="419"/>
        </pc:sldMkLst>
        <pc:spChg chg="mod">
          <ac:chgData name="Abhinov.Vaidyanathan@Lakshmisri.com" userId="9f221c2f-0f58-4e0e-8a05-198601179d40" providerId="ADAL" clId="{FC6DB5A6-C644-49FA-8928-8F9A3865C5B7}" dt="2024-10-08T06:36:56.234" v="3002" actId="6549"/>
          <ac:spMkLst>
            <pc:docMk/>
            <pc:sldMk cId="4014482539" sldId="419"/>
            <ac:spMk id="9" creationId="{FFCA1BAC-A581-9A0F-DE05-0703F0B3801B}"/>
          </ac:spMkLst>
        </pc:spChg>
      </pc:sldChg>
      <pc:sldChg chg="add del">
        <pc:chgData name="Abhinov.Vaidyanathan@Lakshmisri.com" userId="9f221c2f-0f58-4e0e-8a05-198601179d40" providerId="ADAL" clId="{FC6DB5A6-C644-49FA-8928-8F9A3865C5B7}" dt="2024-10-08T07:01:33.373" v="3740" actId="2696"/>
        <pc:sldMkLst>
          <pc:docMk/>
          <pc:sldMk cId="1272801381" sldId="420"/>
        </pc:sldMkLst>
      </pc:sldChg>
      <pc:sldChg chg="add">
        <pc:chgData name="Abhinov.Vaidyanathan@Lakshmisri.com" userId="9f221c2f-0f58-4e0e-8a05-198601179d40" providerId="ADAL" clId="{FC6DB5A6-C644-49FA-8928-8F9A3865C5B7}" dt="2024-10-08T07:01:39.778" v="3741"/>
        <pc:sldMkLst>
          <pc:docMk/>
          <pc:sldMk cId="3397261073" sldId="420"/>
        </pc:sldMkLst>
      </pc:sldChg>
      <pc:sldChg chg="add del">
        <pc:chgData name="Abhinov.Vaidyanathan@Lakshmisri.com" userId="9f221c2f-0f58-4e0e-8a05-198601179d40" providerId="ADAL" clId="{FC6DB5A6-C644-49FA-8928-8F9A3865C5B7}" dt="2024-10-08T07:02:20.700" v="3745" actId="47"/>
        <pc:sldMkLst>
          <pc:docMk/>
          <pc:sldMk cId="1355389242" sldId="421"/>
        </pc:sldMkLst>
      </pc:sldChg>
      <pc:sldChg chg="add del">
        <pc:chgData name="Abhinov.Vaidyanathan@Lakshmisri.com" userId="9f221c2f-0f58-4e0e-8a05-198601179d40" providerId="ADAL" clId="{FC6DB5A6-C644-49FA-8928-8F9A3865C5B7}" dt="2024-10-08T07:02:22.477" v="3746" actId="2696"/>
        <pc:sldMkLst>
          <pc:docMk/>
          <pc:sldMk cId="2056583994" sldId="422"/>
        </pc:sldMkLst>
      </pc:sldChg>
      <pc:sldChg chg="modSp add">
        <pc:chgData name="Abhinov.Vaidyanathan@Lakshmisri.com" userId="9f221c2f-0f58-4e0e-8a05-198601179d40" providerId="ADAL" clId="{FC6DB5A6-C644-49FA-8928-8F9A3865C5B7}" dt="2024-10-08T09:09:22.828" v="4112" actId="20577"/>
        <pc:sldMkLst>
          <pc:docMk/>
          <pc:sldMk cId="3648419451" sldId="422"/>
        </pc:sldMkLst>
        <pc:graphicFrameChg chg="mod">
          <ac:chgData name="Abhinov.Vaidyanathan@Lakshmisri.com" userId="9f221c2f-0f58-4e0e-8a05-198601179d40" providerId="ADAL" clId="{FC6DB5A6-C644-49FA-8928-8F9A3865C5B7}" dt="2024-10-08T09:09:22.828" v="4112" actId="20577"/>
          <ac:graphicFrameMkLst>
            <pc:docMk/>
            <pc:sldMk cId="3648419451" sldId="422"/>
            <ac:graphicFrameMk id="26" creationId="{254C90B0-DE3E-883B-D647-3CD54984314E}"/>
          </ac:graphicFrameMkLst>
        </pc:graphicFrameChg>
      </pc:sldChg>
      <pc:sldChg chg="add del">
        <pc:chgData name="Abhinov.Vaidyanathan@Lakshmisri.com" userId="9f221c2f-0f58-4e0e-8a05-198601179d40" providerId="ADAL" clId="{FC6DB5A6-C644-49FA-8928-8F9A3865C5B7}" dt="2024-10-08T07:06:01.861" v="3789" actId="2696"/>
        <pc:sldMkLst>
          <pc:docMk/>
          <pc:sldMk cId="154796197" sldId="423"/>
        </pc:sldMkLst>
      </pc:sldChg>
      <pc:sldChg chg="add del">
        <pc:chgData name="Abhinov.Vaidyanathan@Lakshmisri.com" userId="9f221c2f-0f58-4e0e-8a05-198601179d40" providerId="ADAL" clId="{FC6DB5A6-C644-49FA-8928-8F9A3865C5B7}" dt="2024-10-08T07:06:10.870" v="3791" actId="47"/>
        <pc:sldMkLst>
          <pc:docMk/>
          <pc:sldMk cId="1697210348" sldId="423"/>
        </pc:sldMkLst>
      </pc:sldChg>
      <pc:sldChg chg="add del">
        <pc:chgData name="Abhinov.Vaidyanathan@Lakshmisri.com" userId="9f221c2f-0f58-4e0e-8a05-198601179d40" providerId="ADAL" clId="{FC6DB5A6-C644-49FA-8928-8F9A3865C5B7}" dt="2024-10-08T07:06:01.861" v="3789" actId="2696"/>
        <pc:sldMkLst>
          <pc:docMk/>
          <pc:sldMk cId="849999792" sldId="424"/>
        </pc:sldMkLst>
      </pc:sldChg>
      <pc:sldChg chg="modSp add mod">
        <pc:chgData name="Abhinov.Vaidyanathan@Lakshmisri.com" userId="9f221c2f-0f58-4e0e-8a05-198601179d40" providerId="ADAL" clId="{FC6DB5A6-C644-49FA-8928-8F9A3865C5B7}" dt="2024-10-08T09:10:26.322" v="4114" actId="20577"/>
        <pc:sldMkLst>
          <pc:docMk/>
          <pc:sldMk cId="2831296408" sldId="424"/>
        </pc:sldMkLst>
        <pc:spChg chg="mod">
          <ac:chgData name="Abhinov.Vaidyanathan@Lakshmisri.com" userId="9f221c2f-0f58-4e0e-8a05-198601179d40" providerId="ADAL" clId="{FC6DB5A6-C644-49FA-8928-8F9A3865C5B7}" dt="2024-10-08T09:10:26.322" v="4114" actId="20577"/>
          <ac:spMkLst>
            <pc:docMk/>
            <pc:sldMk cId="2831296408" sldId="424"/>
            <ac:spMk id="3" creationId="{FB8EEB69-0738-7E17-B8AE-5933C5ADDC7F}"/>
          </ac:spMkLst>
        </pc:spChg>
      </pc:sldChg>
      <pc:sldChg chg="add">
        <pc:chgData name="Abhinov.Vaidyanathan@Lakshmisri.com" userId="9f221c2f-0f58-4e0e-8a05-198601179d40" providerId="ADAL" clId="{FC6DB5A6-C644-49FA-8928-8F9A3865C5B7}" dt="2024-10-08T07:00:07.234" v="3737"/>
        <pc:sldMkLst>
          <pc:docMk/>
          <pc:sldMk cId="541175879" sldId="425"/>
        </pc:sldMkLst>
      </pc:sldChg>
      <pc:sldChg chg="modSp add mod">
        <pc:chgData name="Abhinov.Vaidyanathan@Lakshmisri.com" userId="9f221c2f-0f58-4e0e-8a05-198601179d40" providerId="ADAL" clId="{FC6DB5A6-C644-49FA-8928-8F9A3865C5B7}" dt="2024-10-08T09:10:50.124" v="4115" actId="1076"/>
        <pc:sldMkLst>
          <pc:docMk/>
          <pc:sldMk cId="208703714" sldId="426"/>
        </pc:sldMkLst>
        <pc:spChg chg="mod">
          <ac:chgData name="Abhinov.Vaidyanathan@Lakshmisri.com" userId="9f221c2f-0f58-4e0e-8a05-198601179d40" providerId="ADAL" clId="{FC6DB5A6-C644-49FA-8928-8F9A3865C5B7}" dt="2024-10-08T09:10:50.124" v="4115" actId="1076"/>
          <ac:spMkLst>
            <pc:docMk/>
            <pc:sldMk cId="208703714" sldId="426"/>
            <ac:spMk id="3" creationId="{41E1F67C-7247-5C8D-9099-83FD224763EA}"/>
          </ac:spMkLst>
        </pc:spChg>
      </pc:sldChg>
      <pc:sldChg chg="modSp add mod">
        <pc:chgData name="Abhinov.Vaidyanathan@Lakshmisri.com" userId="9f221c2f-0f58-4e0e-8a05-198601179d40" providerId="ADAL" clId="{FC6DB5A6-C644-49FA-8928-8F9A3865C5B7}" dt="2024-10-08T09:11:00.691" v="4118" actId="20577"/>
        <pc:sldMkLst>
          <pc:docMk/>
          <pc:sldMk cId="1071762017" sldId="427"/>
        </pc:sldMkLst>
        <pc:spChg chg="mod">
          <ac:chgData name="Abhinov.Vaidyanathan@Lakshmisri.com" userId="9f221c2f-0f58-4e0e-8a05-198601179d40" providerId="ADAL" clId="{FC6DB5A6-C644-49FA-8928-8F9A3865C5B7}" dt="2024-10-08T09:11:00.691" v="4118" actId="20577"/>
          <ac:spMkLst>
            <pc:docMk/>
            <pc:sldMk cId="1071762017" sldId="427"/>
            <ac:spMk id="3" creationId="{17F7DADB-54ED-D2F6-45AE-0CFCD187108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8CCD78-FF3A-43B0-AC0D-DD4CF7B3793B}"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9F5D8326-5D7E-42B1-A646-9089F1CCE781}">
      <dgm:prSet phldrT="[Text]" custT="1"/>
      <dgm:spPr/>
      <dgm:t>
        <a:bodyPr/>
        <a:lstStyle/>
        <a:p>
          <a:r>
            <a:rPr lang="en-US" sz="2000" dirty="0"/>
            <a:t>AO</a:t>
          </a:r>
        </a:p>
      </dgm:t>
    </dgm:pt>
    <dgm:pt modelId="{988D254C-4AA1-40AB-B1D8-FA3677A148B5}" type="parTrans" cxnId="{795146BE-A52B-426B-931B-85CEAD30330A}">
      <dgm:prSet/>
      <dgm:spPr/>
      <dgm:t>
        <a:bodyPr/>
        <a:lstStyle/>
        <a:p>
          <a:endParaRPr lang="en-US" sz="1600"/>
        </a:p>
      </dgm:t>
    </dgm:pt>
    <dgm:pt modelId="{FEDC09F2-13F1-4DC4-927D-32CCFD14FE7A}" type="sibTrans" cxnId="{795146BE-A52B-426B-931B-85CEAD30330A}">
      <dgm:prSet custT="1"/>
      <dgm:spPr>
        <a:solidFill>
          <a:srgbClr val="4A66AC">
            <a:tint val="60000"/>
            <a:hueOff val="0"/>
            <a:satOff val="0"/>
            <a:lumOff val="0"/>
            <a:alphaOff val="0"/>
          </a:srgbClr>
        </a:solidFill>
        <a:ln>
          <a:noFill/>
        </a:ln>
        <a:effectLst/>
      </dgm:spPr>
      <dgm:t>
        <a:bodyPr spcFirstLastPara="0" vert="horz" wrap="square" lIns="0" tIns="0" rIns="0" bIns="0" numCol="1" spcCol="1270" anchor="ctr" anchorCtr="0"/>
        <a:lstStyle/>
        <a:p>
          <a:r>
            <a:rPr lang="en-US" sz="2000" kern="1200" dirty="0">
              <a:solidFill>
                <a:schemeClr val="bg1"/>
              </a:solidFill>
            </a:rPr>
            <a:t>30 </a:t>
          </a:r>
          <a:r>
            <a:rPr lang="en-US" sz="2000" kern="1200" dirty="0">
              <a:solidFill>
                <a:prstClr val="black"/>
              </a:solidFill>
              <a:latin typeface="Kobern"/>
              <a:ea typeface="+mn-ea"/>
              <a:cs typeface="+mn-cs"/>
            </a:rPr>
            <a:t>days</a:t>
          </a:r>
        </a:p>
      </dgm:t>
    </dgm:pt>
    <dgm:pt modelId="{80D323B0-9693-4E20-A3A2-0654E721FEB5}">
      <dgm:prSet phldrT="[Text]" custT="1"/>
      <dgm:spPr/>
      <dgm:t>
        <a:bodyPr/>
        <a:lstStyle/>
        <a:p>
          <a:r>
            <a:rPr lang="en-US" sz="2000" dirty="0"/>
            <a:t>CIT (A)</a:t>
          </a:r>
        </a:p>
      </dgm:t>
    </dgm:pt>
    <dgm:pt modelId="{B00E904D-B07E-451F-A038-D4AB30454775}" type="parTrans" cxnId="{1A521CE9-5E2D-4826-A5FA-D4620C12A8AF}">
      <dgm:prSet/>
      <dgm:spPr/>
      <dgm:t>
        <a:bodyPr/>
        <a:lstStyle/>
        <a:p>
          <a:endParaRPr lang="en-US" sz="1600"/>
        </a:p>
      </dgm:t>
    </dgm:pt>
    <dgm:pt modelId="{798666E9-D1F8-47BB-9A8A-360194C6B99A}" type="sibTrans" cxnId="{1A521CE9-5E2D-4826-A5FA-D4620C12A8AF}">
      <dgm:prSet custT="1"/>
      <dgm:spPr/>
      <dgm:t>
        <a:bodyPr/>
        <a:lstStyle/>
        <a:p>
          <a:r>
            <a:rPr lang="en-US" sz="2000" dirty="0">
              <a:solidFill>
                <a:schemeClr val="bg1"/>
              </a:solidFill>
            </a:rPr>
            <a:t>2 months from the end of the month</a:t>
          </a:r>
        </a:p>
      </dgm:t>
    </dgm:pt>
    <dgm:pt modelId="{B4FCE738-CF7F-49C0-AF5A-943125F97669}">
      <dgm:prSet phldrT="[Text]" custT="1"/>
      <dgm:spPr/>
      <dgm:t>
        <a:bodyPr/>
        <a:lstStyle/>
        <a:p>
          <a:r>
            <a:rPr lang="en-US" sz="2000" dirty="0"/>
            <a:t>HC</a:t>
          </a:r>
        </a:p>
      </dgm:t>
    </dgm:pt>
    <dgm:pt modelId="{22D47C7B-D49E-4336-B5EE-190E8810306F}" type="parTrans" cxnId="{E3F1968B-D1CF-4425-B5C3-6088B641C73B}">
      <dgm:prSet/>
      <dgm:spPr/>
      <dgm:t>
        <a:bodyPr/>
        <a:lstStyle/>
        <a:p>
          <a:endParaRPr lang="en-US" sz="1600"/>
        </a:p>
      </dgm:t>
    </dgm:pt>
    <dgm:pt modelId="{6D6C833A-3A4D-464A-B308-8B5FEE705F7D}" type="sibTrans" cxnId="{E3F1968B-D1CF-4425-B5C3-6088B641C73B}">
      <dgm:prSet/>
      <dgm:spPr/>
      <dgm:t>
        <a:bodyPr/>
        <a:lstStyle/>
        <a:p>
          <a:endParaRPr lang="en-US" sz="1600"/>
        </a:p>
      </dgm:t>
    </dgm:pt>
    <dgm:pt modelId="{F1203E08-7E04-4D9C-90FA-1384D38695C7}">
      <dgm:prSet custT="1"/>
      <dgm:spPr>
        <a:solidFill>
          <a:srgbClr val="4A66AC">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endParaRPr lang="en-US" sz="1600" kern="1200">
            <a:solidFill>
              <a:prstClr val="white"/>
            </a:solidFill>
            <a:latin typeface="Kobern"/>
            <a:ea typeface="+mn-ea"/>
            <a:cs typeface="+mn-cs"/>
          </a:endParaRPr>
        </a:p>
      </dgm:t>
    </dgm:pt>
    <dgm:pt modelId="{1BE5E0A3-2A98-4962-8B32-82DC9F13014F}" type="parTrans" cxnId="{6A3F3BD4-E0F4-48E6-BA7E-CC54BE39E8A1}">
      <dgm:prSet/>
      <dgm:spPr/>
      <dgm:t>
        <a:bodyPr/>
        <a:lstStyle/>
        <a:p>
          <a:endParaRPr lang="en-US"/>
        </a:p>
      </dgm:t>
    </dgm:pt>
    <dgm:pt modelId="{0BF6ADAB-F001-4100-9850-A2D075AA0BCF}" type="sibTrans" cxnId="{6A3F3BD4-E0F4-48E6-BA7E-CC54BE39E8A1}">
      <dgm:prSet custT="1"/>
      <dgm:spPr/>
      <dgm:t>
        <a:bodyPr/>
        <a:lstStyle/>
        <a:p>
          <a:r>
            <a:rPr lang="en-US" sz="2000" dirty="0">
              <a:solidFill>
                <a:schemeClr val="bg1"/>
              </a:solidFill>
            </a:rPr>
            <a:t>120 days</a:t>
          </a:r>
        </a:p>
      </dgm:t>
    </dgm:pt>
    <dgm:pt modelId="{6D2CC345-9245-468A-9A7F-874ECBF4DC27}">
      <dgm:prSet custT="1"/>
      <dgm:spPr/>
      <dgm:t>
        <a:bodyPr/>
        <a:lstStyle/>
        <a:p>
          <a:r>
            <a:rPr lang="en-US" sz="2000" dirty="0"/>
            <a:t>SC</a:t>
          </a:r>
        </a:p>
      </dgm:t>
    </dgm:pt>
    <dgm:pt modelId="{80E30493-7D8F-4E9C-A910-7A5B91342AA8}" type="parTrans" cxnId="{AF00FCC9-340D-47C4-A86E-FEC8A5B9898E}">
      <dgm:prSet/>
      <dgm:spPr/>
      <dgm:t>
        <a:bodyPr/>
        <a:lstStyle/>
        <a:p>
          <a:endParaRPr lang="en-US"/>
        </a:p>
      </dgm:t>
    </dgm:pt>
    <dgm:pt modelId="{57544B91-5E83-4636-B71C-BF7412E7BFAD}" type="sibTrans" cxnId="{AF00FCC9-340D-47C4-A86E-FEC8A5B9898E}">
      <dgm:prSet/>
      <dgm:spPr/>
      <dgm:t>
        <a:bodyPr/>
        <a:lstStyle/>
        <a:p>
          <a:endParaRPr lang="en-US"/>
        </a:p>
      </dgm:t>
    </dgm:pt>
    <dgm:pt modelId="{F157ECD3-B8B8-4782-9B8D-4C59DD0C399E}" type="pres">
      <dgm:prSet presAssocID="{018CCD78-FF3A-43B0-AC0D-DD4CF7B3793B}" presName="Name0" presStyleCnt="0">
        <dgm:presLayoutVars>
          <dgm:dir/>
          <dgm:resizeHandles val="exact"/>
        </dgm:presLayoutVars>
      </dgm:prSet>
      <dgm:spPr/>
      <dgm:t>
        <a:bodyPr/>
        <a:lstStyle/>
        <a:p>
          <a:endParaRPr lang="en-US"/>
        </a:p>
      </dgm:t>
    </dgm:pt>
    <dgm:pt modelId="{43871625-5C77-492D-A980-AEA3224F7931}" type="pres">
      <dgm:prSet presAssocID="{9F5D8326-5D7E-42B1-A646-9089F1CCE781}" presName="node" presStyleLbl="node1" presStyleIdx="0" presStyleCnt="5" custScaleX="37654" custScaleY="80545" custLinFactNeighborX="13280" custLinFactNeighborY="-93503">
        <dgm:presLayoutVars>
          <dgm:bulletEnabled val="1"/>
        </dgm:presLayoutVars>
      </dgm:prSet>
      <dgm:spPr/>
      <dgm:t>
        <a:bodyPr/>
        <a:lstStyle/>
        <a:p>
          <a:endParaRPr lang="en-US"/>
        </a:p>
      </dgm:t>
    </dgm:pt>
    <dgm:pt modelId="{B82576BC-8850-4DF3-B2AB-5C0CEEA97DF8}" type="pres">
      <dgm:prSet presAssocID="{FEDC09F2-13F1-4DC4-927D-32CCFD14FE7A}" presName="sibTrans" presStyleLbl="sibTrans2D1" presStyleIdx="0" presStyleCnt="4" custAng="79016" custScaleX="179212" custScaleY="110683"/>
      <dgm:spPr>
        <a:xfrm rot="1629078">
          <a:off x="1215613" y="911044"/>
          <a:ext cx="1232271" cy="828004"/>
        </a:xfrm>
        <a:prstGeom prst="rightArrow">
          <a:avLst>
            <a:gd name="adj1" fmla="val 60000"/>
            <a:gd name="adj2" fmla="val 50000"/>
          </a:avLst>
        </a:prstGeom>
      </dgm:spPr>
      <dgm:t>
        <a:bodyPr/>
        <a:lstStyle/>
        <a:p>
          <a:endParaRPr lang="en-US"/>
        </a:p>
      </dgm:t>
    </dgm:pt>
    <dgm:pt modelId="{BDA517E1-0A1E-4EAF-8DD7-56D2D5C29ADC}" type="pres">
      <dgm:prSet presAssocID="{FEDC09F2-13F1-4DC4-927D-32CCFD14FE7A}" presName="connectorText" presStyleLbl="sibTrans2D1" presStyleIdx="0" presStyleCnt="4"/>
      <dgm:spPr/>
      <dgm:t>
        <a:bodyPr/>
        <a:lstStyle/>
        <a:p>
          <a:endParaRPr lang="en-US"/>
        </a:p>
      </dgm:t>
    </dgm:pt>
    <dgm:pt modelId="{F9E464E0-F925-48D2-8D3B-C8F7D44842D0}" type="pres">
      <dgm:prSet presAssocID="{80D323B0-9693-4E20-A3A2-0654E721FEB5}" presName="node" presStyleLbl="node1" presStyleIdx="1" presStyleCnt="5" custScaleX="38625" custScaleY="53967" custLinFactX="-43088" custLinFactNeighborX="-100000" custLinFactNeighborY="71789">
        <dgm:presLayoutVars>
          <dgm:bulletEnabled val="1"/>
        </dgm:presLayoutVars>
      </dgm:prSet>
      <dgm:spPr/>
      <dgm:t>
        <a:bodyPr/>
        <a:lstStyle/>
        <a:p>
          <a:endParaRPr lang="en-US"/>
        </a:p>
      </dgm:t>
    </dgm:pt>
    <dgm:pt modelId="{7B04C62D-ACCD-424C-8BCF-BF631C95BAFF}" type="pres">
      <dgm:prSet presAssocID="{798666E9-D1F8-47BB-9A8A-360194C6B99A}" presName="sibTrans" presStyleLbl="sibTrans2D1" presStyleIdx="1" presStyleCnt="4" custScaleX="135716" custScaleY="193215"/>
      <dgm:spPr/>
      <dgm:t>
        <a:bodyPr/>
        <a:lstStyle/>
        <a:p>
          <a:endParaRPr lang="en-US"/>
        </a:p>
      </dgm:t>
    </dgm:pt>
    <dgm:pt modelId="{F3770769-665D-4663-8620-8E13CB4F10FB}" type="pres">
      <dgm:prSet presAssocID="{798666E9-D1F8-47BB-9A8A-360194C6B99A}" presName="connectorText" presStyleLbl="sibTrans2D1" presStyleIdx="1" presStyleCnt="4"/>
      <dgm:spPr/>
      <dgm:t>
        <a:bodyPr/>
        <a:lstStyle/>
        <a:p>
          <a:endParaRPr lang="en-US"/>
        </a:p>
      </dgm:t>
    </dgm:pt>
    <dgm:pt modelId="{FCA53525-552D-46AF-B841-0E5D411780B5}" type="pres">
      <dgm:prSet presAssocID="{F1203E08-7E04-4D9C-90FA-1384D38695C7}" presName="node" presStyleLbl="node1" presStyleIdx="2" presStyleCnt="5" custScaleX="35977" custScaleY="53259" custLinFactNeighborX="-180" custLinFactNeighborY="71789">
        <dgm:presLayoutVars>
          <dgm:bulletEnabled val="1"/>
        </dgm:presLayoutVars>
      </dgm:prSet>
      <dgm:spPr>
        <a:xfrm>
          <a:off x="5321465" y="1836367"/>
          <a:ext cx="2909887" cy="1745932"/>
        </a:xfrm>
        <a:prstGeom prst="roundRect">
          <a:avLst>
            <a:gd name="adj" fmla="val 10000"/>
          </a:avLst>
        </a:prstGeom>
      </dgm:spPr>
      <dgm:t>
        <a:bodyPr/>
        <a:lstStyle/>
        <a:p>
          <a:endParaRPr lang="en-US"/>
        </a:p>
      </dgm:t>
    </dgm:pt>
    <dgm:pt modelId="{33E21BDA-48E6-4DCD-83CB-E9DBCC0B80CD}" type="pres">
      <dgm:prSet presAssocID="{0BF6ADAB-F001-4100-9850-A2D075AA0BCF}" presName="sibTrans" presStyleLbl="sibTrans2D1" presStyleIdx="2" presStyleCnt="4" custScaleX="134940"/>
      <dgm:spPr/>
      <dgm:t>
        <a:bodyPr/>
        <a:lstStyle/>
        <a:p>
          <a:endParaRPr lang="en-US"/>
        </a:p>
      </dgm:t>
    </dgm:pt>
    <dgm:pt modelId="{7ED97FAB-6D87-4192-9327-1ACAA090F971}" type="pres">
      <dgm:prSet presAssocID="{0BF6ADAB-F001-4100-9850-A2D075AA0BCF}" presName="connectorText" presStyleLbl="sibTrans2D1" presStyleIdx="2" presStyleCnt="4"/>
      <dgm:spPr/>
      <dgm:t>
        <a:bodyPr/>
        <a:lstStyle/>
        <a:p>
          <a:endParaRPr lang="en-US"/>
        </a:p>
      </dgm:t>
    </dgm:pt>
    <dgm:pt modelId="{C74C953C-07F5-4E08-B26D-7325359293F1}" type="pres">
      <dgm:prSet presAssocID="{B4FCE738-CF7F-49C0-AF5A-943125F97669}" presName="node" presStyleLbl="node1" presStyleIdx="3" presStyleCnt="5" custScaleX="40503" custScaleY="49127" custLinFactX="14953" custLinFactNeighborX="100000" custLinFactNeighborY="71789">
        <dgm:presLayoutVars>
          <dgm:bulletEnabled val="1"/>
        </dgm:presLayoutVars>
      </dgm:prSet>
      <dgm:spPr/>
      <dgm:t>
        <a:bodyPr/>
        <a:lstStyle/>
        <a:p>
          <a:endParaRPr lang="en-US"/>
        </a:p>
      </dgm:t>
    </dgm:pt>
    <dgm:pt modelId="{54C8BB86-85CA-4FE6-9E74-60049DB89073}" type="pres">
      <dgm:prSet presAssocID="{6D6C833A-3A4D-464A-B308-8B5FEE705F7D}" presName="sibTrans" presStyleLbl="sibTrans2D1" presStyleIdx="3" presStyleCnt="4" custAng="21580267" custScaleX="135558"/>
      <dgm:spPr/>
      <dgm:t>
        <a:bodyPr/>
        <a:lstStyle/>
        <a:p>
          <a:endParaRPr lang="en-US"/>
        </a:p>
      </dgm:t>
    </dgm:pt>
    <dgm:pt modelId="{A30DF501-77C4-4212-8E8B-53A4DBACE72B}" type="pres">
      <dgm:prSet presAssocID="{6D6C833A-3A4D-464A-B308-8B5FEE705F7D}" presName="connectorText" presStyleLbl="sibTrans2D1" presStyleIdx="3" presStyleCnt="4"/>
      <dgm:spPr/>
      <dgm:t>
        <a:bodyPr/>
        <a:lstStyle/>
        <a:p>
          <a:endParaRPr lang="en-US"/>
        </a:p>
      </dgm:t>
    </dgm:pt>
    <dgm:pt modelId="{9157D44C-B77A-4CBD-BF3E-9E04F35334B6}" type="pres">
      <dgm:prSet presAssocID="{6D2CC345-9245-468A-9A7F-874ECBF4DC27}" presName="node" presStyleLbl="node1" presStyleIdx="4" presStyleCnt="5" custScaleX="48892" custScaleY="83175" custLinFactX="-10157" custLinFactY="-1334" custLinFactNeighborX="-100000" custLinFactNeighborY="-100000">
        <dgm:presLayoutVars>
          <dgm:bulletEnabled val="1"/>
        </dgm:presLayoutVars>
      </dgm:prSet>
      <dgm:spPr/>
      <dgm:t>
        <a:bodyPr/>
        <a:lstStyle/>
        <a:p>
          <a:endParaRPr lang="en-US"/>
        </a:p>
      </dgm:t>
    </dgm:pt>
  </dgm:ptLst>
  <dgm:cxnLst>
    <dgm:cxn modelId="{E3F1968B-D1CF-4425-B5C3-6088B641C73B}" srcId="{018CCD78-FF3A-43B0-AC0D-DD4CF7B3793B}" destId="{B4FCE738-CF7F-49C0-AF5A-943125F97669}" srcOrd="3" destOrd="0" parTransId="{22D47C7B-D49E-4336-B5EE-190E8810306F}" sibTransId="{6D6C833A-3A4D-464A-B308-8B5FEE705F7D}"/>
    <dgm:cxn modelId="{37D972B3-5457-47BB-A87A-16F87DB82D06}" type="presOf" srcId="{018CCD78-FF3A-43B0-AC0D-DD4CF7B3793B}" destId="{F157ECD3-B8B8-4782-9B8D-4C59DD0C399E}" srcOrd="0" destOrd="0" presId="urn:microsoft.com/office/officeart/2005/8/layout/process1"/>
    <dgm:cxn modelId="{795146BE-A52B-426B-931B-85CEAD30330A}" srcId="{018CCD78-FF3A-43B0-AC0D-DD4CF7B3793B}" destId="{9F5D8326-5D7E-42B1-A646-9089F1CCE781}" srcOrd="0" destOrd="0" parTransId="{988D254C-4AA1-40AB-B1D8-FA3677A148B5}" sibTransId="{FEDC09F2-13F1-4DC4-927D-32CCFD14FE7A}"/>
    <dgm:cxn modelId="{3BB09288-4374-481E-B298-BB62C1B46FEA}" type="presOf" srcId="{B4FCE738-CF7F-49C0-AF5A-943125F97669}" destId="{C74C953C-07F5-4E08-B26D-7325359293F1}" srcOrd="0" destOrd="0" presId="urn:microsoft.com/office/officeart/2005/8/layout/process1"/>
    <dgm:cxn modelId="{6A3F3BD4-E0F4-48E6-BA7E-CC54BE39E8A1}" srcId="{018CCD78-FF3A-43B0-AC0D-DD4CF7B3793B}" destId="{F1203E08-7E04-4D9C-90FA-1384D38695C7}" srcOrd="2" destOrd="0" parTransId="{1BE5E0A3-2A98-4962-8B32-82DC9F13014F}" sibTransId="{0BF6ADAB-F001-4100-9850-A2D075AA0BCF}"/>
    <dgm:cxn modelId="{C4F31B82-0F2B-4B43-A147-28AF3EAE8897}" type="presOf" srcId="{0BF6ADAB-F001-4100-9850-A2D075AA0BCF}" destId="{33E21BDA-48E6-4DCD-83CB-E9DBCC0B80CD}" srcOrd="0" destOrd="0" presId="urn:microsoft.com/office/officeart/2005/8/layout/process1"/>
    <dgm:cxn modelId="{1A521CE9-5E2D-4826-A5FA-D4620C12A8AF}" srcId="{018CCD78-FF3A-43B0-AC0D-DD4CF7B3793B}" destId="{80D323B0-9693-4E20-A3A2-0654E721FEB5}" srcOrd="1" destOrd="0" parTransId="{B00E904D-B07E-451F-A038-D4AB30454775}" sibTransId="{798666E9-D1F8-47BB-9A8A-360194C6B99A}"/>
    <dgm:cxn modelId="{0153138A-9B54-4861-A8FD-CBB7C18C80FE}" type="presOf" srcId="{6D6C833A-3A4D-464A-B308-8B5FEE705F7D}" destId="{A30DF501-77C4-4212-8E8B-53A4DBACE72B}" srcOrd="1" destOrd="0" presId="urn:microsoft.com/office/officeart/2005/8/layout/process1"/>
    <dgm:cxn modelId="{CBEDB789-4B41-47A4-A22A-1957AE34D481}" type="presOf" srcId="{6D2CC345-9245-468A-9A7F-874ECBF4DC27}" destId="{9157D44C-B77A-4CBD-BF3E-9E04F35334B6}" srcOrd="0" destOrd="0" presId="urn:microsoft.com/office/officeart/2005/8/layout/process1"/>
    <dgm:cxn modelId="{1D5F6CF2-1316-4B8A-9EF1-370ABC5746C3}" type="presOf" srcId="{80D323B0-9693-4E20-A3A2-0654E721FEB5}" destId="{F9E464E0-F925-48D2-8D3B-C8F7D44842D0}" srcOrd="0" destOrd="0" presId="urn:microsoft.com/office/officeart/2005/8/layout/process1"/>
    <dgm:cxn modelId="{F6BFC317-F581-4DCB-96F3-A652C553CE1E}" type="presOf" srcId="{798666E9-D1F8-47BB-9A8A-360194C6B99A}" destId="{7B04C62D-ACCD-424C-8BCF-BF631C95BAFF}" srcOrd="0" destOrd="0" presId="urn:microsoft.com/office/officeart/2005/8/layout/process1"/>
    <dgm:cxn modelId="{46886172-7035-4094-8944-67517D115E53}" type="presOf" srcId="{798666E9-D1F8-47BB-9A8A-360194C6B99A}" destId="{F3770769-665D-4663-8620-8E13CB4F10FB}" srcOrd="1" destOrd="0" presId="urn:microsoft.com/office/officeart/2005/8/layout/process1"/>
    <dgm:cxn modelId="{256E2D41-6A19-43CC-B9DB-A20AC83E1E29}" type="presOf" srcId="{9F5D8326-5D7E-42B1-A646-9089F1CCE781}" destId="{43871625-5C77-492D-A980-AEA3224F7931}" srcOrd="0" destOrd="0" presId="urn:microsoft.com/office/officeart/2005/8/layout/process1"/>
    <dgm:cxn modelId="{DD60656B-58AF-4A00-98C6-DD4DD3C61DFD}" type="presOf" srcId="{FEDC09F2-13F1-4DC4-927D-32CCFD14FE7A}" destId="{B82576BC-8850-4DF3-B2AB-5C0CEEA97DF8}" srcOrd="0" destOrd="0" presId="urn:microsoft.com/office/officeart/2005/8/layout/process1"/>
    <dgm:cxn modelId="{1C0D9262-E198-4113-80F1-451DBF6E1E74}" type="presOf" srcId="{0BF6ADAB-F001-4100-9850-A2D075AA0BCF}" destId="{7ED97FAB-6D87-4192-9327-1ACAA090F971}" srcOrd="1" destOrd="0" presId="urn:microsoft.com/office/officeart/2005/8/layout/process1"/>
    <dgm:cxn modelId="{10C15652-E153-424C-B637-19FD48A7D604}" type="presOf" srcId="{FEDC09F2-13F1-4DC4-927D-32CCFD14FE7A}" destId="{BDA517E1-0A1E-4EAF-8DD7-56D2D5C29ADC}" srcOrd="1" destOrd="0" presId="urn:microsoft.com/office/officeart/2005/8/layout/process1"/>
    <dgm:cxn modelId="{09CBD732-86F4-4443-BC75-DE6F23C2AFF1}" type="presOf" srcId="{F1203E08-7E04-4D9C-90FA-1384D38695C7}" destId="{FCA53525-552D-46AF-B841-0E5D411780B5}" srcOrd="0" destOrd="0" presId="urn:microsoft.com/office/officeart/2005/8/layout/process1"/>
    <dgm:cxn modelId="{08137EE4-988C-4A0C-BF4D-E642B419F0DC}" type="presOf" srcId="{6D6C833A-3A4D-464A-B308-8B5FEE705F7D}" destId="{54C8BB86-85CA-4FE6-9E74-60049DB89073}" srcOrd="0" destOrd="0" presId="urn:microsoft.com/office/officeart/2005/8/layout/process1"/>
    <dgm:cxn modelId="{AF00FCC9-340D-47C4-A86E-FEC8A5B9898E}" srcId="{018CCD78-FF3A-43B0-AC0D-DD4CF7B3793B}" destId="{6D2CC345-9245-468A-9A7F-874ECBF4DC27}" srcOrd="4" destOrd="0" parTransId="{80E30493-7D8F-4E9C-A910-7A5B91342AA8}" sibTransId="{57544B91-5E83-4636-B71C-BF7412E7BFAD}"/>
    <dgm:cxn modelId="{3F3C12A8-DD6A-44B1-B4EF-366653119B23}" type="presParOf" srcId="{F157ECD3-B8B8-4782-9B8D-4C59DD0C399E}" destId="{43871625-5C77-492D-A980-AEA3224F7931}" srcOrd="0" destOrd="0" presId="urn:microsoft.com/office/officeart/2005/8/layout/process1"/>
    <dgm:cxn modelId="{F6B76F59-4A5A-4DD5-9D3C-E3DE74453D2A}" type="presParOf" srcId="{F157ECD3-B8B8-4782-9B8D-4C59DD0C399E}" destId="{B82576BC-8850-4DF3-B2AB-5C0CEEA97DF8}" srcOrd="1" destOrd="0" presId="urn:microsoft.com/office/officeart/2005/8/layout/process1"/>
    <dgm:cxn modelId="{31C71D9A-5C57-4F7F-BE43-19432E6F9E6F}" type="presParOf" srcId="{B82576BC-8850-4DF3-B2AB-5C0CEEA97DF8}" destId="{BDA517E1-0A1E-4EAF-8DD7-56D2D5C29ADC}" srcOrd="0" destOrd="0" presId="urn:microsoft.com/office/officeart/2005/8/layout/process1"/>
    <dgm:cxn modelId="{11FFF70D-13A9-4B3D-BE7F-E232D0955E3E}" type="presParOf" srcId="{F157ECD3-B8B8-4782-9B8D-4C59DD0C399E}" destId="{F9E464E0-F925-48D2-8D3B-C8F7D44842D0}" srcOrd="2" destOrd="0" presId="urn:microsoft.com/office/officeart/2005/8/layout/process1"/>
    <dgm:cxn modelId="{86F27A19-E404-4EA4-A952-1F613D3C5A7C}" type="presParOf" srcId="{F157ECD3-B8B8-4782-9B8D-4C59DD0C399E}" destId="{7B04C62D-ACCD-424C-8BCF-BF631C95BAFF}" srcOrd="3" destOrd="0" presId="urn:microsoft.com/office/officeart/2005/8/layout/process1"/>
    <dgm:cxn modelId="{00AFCB97-5DB1-41BB-AAEF-2679492B6C75}" type="presParOf" srcId="{7B04C62D-ACCD-424C-8BCF-BF631C95BAFF}" destId="{F3770769-665D-4663-8620-8E13CB4F10FB}" srcOrd="0" destOrd="0" presId="urn:microsoft.com/office/officeart/2005/8/layout/process1"/>
    <dgm:cxn modelId="{85A041F5-E90D-4D13-A6CE-9F5160B9752A}" type="presParOf" srcId="{F157ECD3-B8B8-4782-9B8D-4C59DD0C399E}" destId="{FCA53525-552D-46AF-B841-0E5D411780B5}" srcOrd="4" destOrd="0" presId="urn:microsoft.com/office/officeart/2005/8/layout/process1"/>
    <dgm:cxn modelId="{5D8212FA-6B47-4737-B4A7-F33F455D083D}" type="presParOf" srcId="{F157ECD3-B8B8-4782-9B8D-4C59DD0C399E}" destId="{33E21BDA-48E6-4DCD-83CB-E9DBCC0B80CD}" srcOrd="5" destOrd="0" presId="urn:microsoft.com/office/officeart/2005/8/layout/process1"/>
    <dgm:cxn modelId="{593A2BB9-3989-4B84-9F39-E9C2D7E4E83A}" type="presParOf" srcId="{33E21BDA-48E6-4DCD-83CB-E9DBCC0B80CD}" destId="{7ED97FAB-6D87-4192-9327-1ACAA090F971}" srcOrd="0" destOrd="0" presId="urn:microsoft.com/office/officeart/2005/8/layout/process1"/>
    <dgm:cxn modelId="{E589CD91-0045-4091-B68D-F1049F87837F}" type="presParOf" srcId="{F157ECD3-B8B8-4782-9B8D-4C59DD0C399E}" destId="{C74C953C-07F5-4E08-B26D-7325359293F1}" srcOrd="6" destOrd="0" presId="urn:microsoft.com/office/officeart/2005/8/layout/process1"/>
    <dgm:cxn modelId="{020942BA-BE64-4D3B-958C-4D53AF049676}" type="presParOf" srcId="{F157ECD3-B8B8-4782-9B8D-4C59DD0C399E}" destId="{54C8BB86-85CA-4FE6-9E74-60049DB89073}" srcOrd="7" destOrd="0" presId="urn:microsoft.com/office/officeart/2005/8/layout/process1"/>
    <dgm:cxn modelId="{5CC67540-055F-4E56-97AC-BDA9E8C4DAD6}" type="presParOf" srcId="{54C8BB86-85CA-4FE6-9E74-60049DB89073}" destId="{A30DF501-77C4-4212-8E8B-53A4DBACE72B}" srcOrd="0" destOrd="0" presId="urn:microsoft.com/office/officeart/2005/8/layout/process1"/>
    <dgm:cxn modelId="{C2B80C08-BDDC-4BAA-9F2B-E273A9D24FBC}" type="presParOf" srcId="{F157ECD3-B8B8-4782-9B8D-4C59DD0C399E}" destId="{9157D44C-B77A-4CBD-BF3E-9E04F35334B6}"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B23A853-AAA4-4EDE-9B19-2D150834C32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EA5CC54-AD53-46BB-9288-9037F3423AF0}">
      <dgm:prSet phldrT="[Text]" custT="1"/>
      <dgm:spPr/>
      <dgm:t>
        <a:bodyPr/>
        <a:lstStyle/>
        <a:p>
          <a:r>
            <a:rPr lang="en-US" sz="2000" dirty="0"/>
            <a:t>Prior Position</a:t>
          </a:r>
        </a:p>
      </dgm:t>
    </dgm:pt>
    <dgm:pt modelId="{C8E66F80-E757-4669-AE6F-B2EF88304358}" type="parTrans" cxnId="{ACF69871-EF8C-4E7F-817E-407DFED4A265}">
      <dgm:prSet/>
      <dgm:spPr/>
      <dgm:t>
        <a:bodyPr/>
        <a:lstStyle/>
        <a:p>
          <a:endParaRPr lang="en-US" sz="1600"/>
        </a:p>
      </dgm:t>
    </dgm:pt>
    <dgm:pt modelId="{F9A05722-BEC4-4758-BECD-8619F219CEFD}" type="sibTrans" cxnId="{ACF69871-EF8C-4E7F-817E-407DFED4A265}">
      <dgm:prSet/>
      <dgm:spPr/>
      <dgm:t>
        <a:bodyPr/>
        <a:lstStyle/>
        <a:p>
          <a:endParaRPr lang="en-US" sz="1600"/>
        </a:p>
      </dgm:t>
    </dgm:pt>
    <dgm:pt modelId="{783CEE2A-6AF9-440D-8EEE-440A0C40998D}">
      <dgm:prSet phldrT="[Text]" custT="1"/>
      <dgm:spPr/>
      <dgm:t>
        <a:bodyPr/>
        <a:lstStyle/>
        <a:p>
          <a:pPr algn="l"/>
          <a:endParaRPr lang="en-US" sz="1600" dirty="0"/>
        </a:p>
      </dgm:t>
    </dgm:pt>
    <dgm:pt modelId="{0CCBAADF-2422-4436-B048-D1147EF90F57}" type="parTrans" cxnId="{4EBC9DF3-01A2-44A2-90C3-419E3EA01CDB}">
      <dgm:prSet/>
      <dgm:spPr/>
      <dgm:t>
        <a:bodyPr/>
        <a:lstStyle/>
        <a:p>
          <a:endParaRPr lang="en-US" sz="1600"/>
        </a:p>
      </dgm:t>
    </dgm:pt>
    <dgm:pt modelId="{84FE778A-626B-4E07-A4D3-F8DF07F2DDD1}" type="sibTrans" cxnId="{4EBC9DF3-01A2-44A2-90C3-419E3EA01CDB}">
      <dgm:prSet/>
      <dgm:spPr/>
      <dgm:t>
        <a:bodyPr/>
        <a:lstStyle/>
        <a:p>
          <a:endParaRPr lang="en-US" sz="1600"/>
        </a:p>
      </dgm:t>
    </dgm:pt>
    <dgm:pt modelId="{EC79F6EC-4562-4B50-BC5A-A8FF3D6D8BB9}">
      <dgm:prSet phldrT="[Text]" custT="1"/>
      <dgm:spPr/>
      <dgm:t>
        <a:bodyPr/>
        <a:lstStyle/>
        <a:p>
          <a:r>
            <a:rPr lang="en-US" sz="2000" dirty="0"/>
            <a:t>Amendment (w.e.f 01.10.2024)</a:t>
          </a:r>
        </a:p>
      </dgm:t>
    </dgm:pt>
    <dgm:pt modelId="{D31133BE-D60E-4CC1-879D-961C7EC7BD35}" type="parTrans" cxnId="{C1823606-2679-4E87-A17A-6EF4D33FF8AA}">
      <dgm:prSet/>
      <dgm:spPr/>
      <dgm:t>
        <a:bodyPr/>
        <a:lstStyle/>
        <a:p>
          <a:endParaRPr lang="en-US" sz="1600"/>
        </a:p>
      </dgm:t>
    </dgm:pt>
    <dgm:pt modelId="{C48586A1-CB2F-44C8-B391-3EE237368066}" type="sibTrans" cxnId="{C1823606-2679-4E87-A17A-6EF4D33FF8AA}">
      <dgm:prSet/>
      <dgm:spPr/>
      <dgm:t>
        <a:bodyPr/>
        <a:lstStyle/>
        <a:p>
          <a:endParaRPr lang="en-US" sz="1600"/>
        </a:p>
      </dgm:t>
    </dgm:pt>
    <dgm:pt modelId="{11933541-C216-4631-A80E-AF788C4948FC}">
      <dgm:prSet phldrT="[Text]" custT="1"/>
      <dgm:spPr/>
      <dgm:t>
        <a:bodyPr/>
        <a:lstStyle/>
        <a:p>
          <a:endParaRPr lang="en-US" sz="1600" dirty="0"/>
        </a:p>
      </dgm:t>
    </dgm:pt>
    <dgm:pt modelId="{363EAC72-ACE4-4C25-A842-3E7BB5AEAFA2}" type="parTrans" cxnId="{07260CD2-5954-490C-9911-668F2882B5DF}">
      <dgm:prSet/>
      <dgm:spPr/>
      <dgm:t>
        <a:bodyPr/>
        <a:lstStyle/>
        <a:p>
          <a:endParaRPr lang="en-US" sz="1600"/>
        </a:p>
      </dgm:t>
    </dgm:pt>
    <dgm:pt modelId="{433945CE-F29D-42E5-94A1-B52158928D2A}" type="sibTrans" cxnId="{07260CD2-5954-490C-9911-668F2882B5DF}">
      <dgm:prSet/>
      <dgm:spPr/>
      <dgm:t>
        <a:bodyPr/>
        <a:lstStyle/>
        <a:p>
          <a:endParaRPr lang="en-US" sz="1600"/>
        </a:p>
      </dgm:t>
    </dgm:pt>
    <dgm:pt modelId="{A312DDC9-9B93-48B1-A02E-67183C4F4E44}">
      <dgm:prSet phldrT="[Text]" custT="1"/>
      <dgm:spPr/>
      <dgm:t>
        <a:bodyPr/>
        <a:lstStyle/>
        <a:p>
          <a:pPr algn="l"/>
          <a:endParaRPr lang="en-US" sz="1600" dirty="0"/>
        </a:p>
      </dgm:t>
    </dgm:pt>
    <dgm:pt modelId="{1EF91748-2AF7-4344-83CA-C94987DDF5D5}" type="parTrans" cxnId="{3BF9CAAB-173F-4FEE-B412-6792F265C3EE}">
      <dgm:prSet/>
      <dgm:spPr/>
      <dgm:t>
        <a:bodyPr/>
        <a:lstStyle/>
        <a:p>
          <a:endParaRPr lang="en-US"/>
        </a:p>
      </dgm:t>
    </dgm:pt>
    <dgm:pt modelId="{0D73005A-3A15-4287-AE8D-9C0F12644C52}" type="sibTrans" cxnId="{3BF9CAAB-173F-4FEE-B412-6792F265C3EE}">
      <dgm:prSet/>
      <dgm:spPr/>
      <dgm:t>
        <a:bodyPr/>
        <a:lstStyle/>
        <a:p>
          <a:endParaRPr lang="en-US"/>
        </a:p>
      </dgm:t>
    </dgm:pt>
    <dgm:pt modelId="{150982A1-DA1E-4D6E-9227-ECF73525DEDE}">
      <dgm:prSet phldrT="[Text]" custT="1"/>
      <dgm:spPr/>
      <dgm:t>
        <a:bodyPr/>
        <a:lstStyle/>
        <a:p>
          <a:pPr algn="just"/>
          <a:r>
            <a:rPr lang="en-US" sz="2000" dirty="0"/>
            <a:t>60 days from date on which Order sought to be appealed against is communicated to the Assessee. </a:t>
          </a:r>
        </a:p>
      </dgm:t>
    </dgm:pt>
    <dgm:pt modelId="{F8650B90-BB82-4A76-BF6E-6E9F8DCAB3DD}" type="parTrans" cxnId="{A18445FF-508D-4CEF-AD53-02273B098226}">
      <dgm:prSet/>
      <dgm:spPr/>
      <dgm:t>
        <a:bodyPr/>
        <a:lstStyle/>
        <a:p>
          <a:endParaRPr lang="en-US"/>
        </a:p>
      </dgm:t>
    </dgm:pt>
    <dgm:pt modelId="{10DAD062-7AB7-4CBF-A3DA-ED82362F4E68}" type="sibTrans" cxnId="{A18445FF-508D-4CEF-AD53-02273B098226}">
      <dgm:prSet/>
      <dgm:spPr/>
      <dgm:t>
        <a:bodyPr/>
        <a:lstStyle/>
        <a:p>
          <a:endParaRPr lang="en-US"/>
        </a:p>
      </dgm:t>
    </dgm:pt>
    <dgm:pt modelId="{2EF1E1E7-A230-43CC-9A3F-58479C014CD3}">
      <dgm:prSet phldrT="[Text]" custT="1"/>
      <dgm:spPr/>
      <dgm:t>
        <a:bodyPr/>
        <a:lstStyle/>
        <a:p>
          <a:pPr algn="l"/>
          <a:endParaRPr lang="en-US" sz="1800" dirty="0"/>
        </a:p>
      </dgm:t>
    </dgm:pt>
    <dgm:pt modelId="{D0C1F84C-ADDD-4812-B7BC-3C9DB2C51A77}" type="parTrans" cxnId="{D7F376E4-0C1A-48BE-AFDA-A24A50190C4D}">
      <dgm:prSet/>
      <dgm:spPr/>
      <dgm:t>
        <a:bodyPr/>
        <a:lstStyle/>
        <a:p>
          <a:endParaRPr lang="en-US"/>
        </a:p>
      </dgm:t>
    </dgm:pt>
    <dgm:pt modelId="{7422E7BA-8A0C-44DD-98A8-5F0E4B39C5E2}" type="sibTrans" cxnId="{D7F376E4-0C1A-48BE-AFDA-A24A50190C4D}">
      <dgm:prSet/>
      <dgm:spPr/>
      <dgm:t>
        <a:bodyPr/>
        <a:lstStyle/>
        <a:p>
          <a:endParaRPr lang="en-US"/>
        </a:p>
      </dgm:t>
    </dgm:pt>
    <dgm:pt modelId="{AB172F51-3912-4C19-A9BE-E1970C43864B}">
      <dgm:prSet phldrT="[Text]" custT="1"/>
      <dgm:spPr/>
      <dgm:t>
        <a:bodyPr/>
        <a:lstStyle/>
        <a:p>
          <a:r>
            <a:rPr lang="en-US" sz="2000" dirty="0"/>
            <a:t>Two months from the end of the month in which Order sought to be appealed against is communicated to the Assessee to PCIT or CIT. </a:t>
          </a:r>
        </a:p>
      </dgm:t>
    </dgm:pt>
    <dgm:pt modelId="{FA0EF9B0-1786-4AF2-963F-636DFB13C9EA}" type="parTrans" cxnId="{3E01C11D-A0AF-4A82-BB60-E0A652EAAF69}">
      <dgm:prSet/>
      <dgm:spPr/>
      <dgm:t>
        <a:bodyPr/>
        <a:lstStyle/>
        <a:p>
          <a:endParaRPr lang="en-US"/>
        </a:p>
      </dgm:t>
    </dgm:pt>
    <dgm:pt modelId="{03FA33E5-9133-4BA4-A52C-DF0326C999C7}" type="sibTrans" cxnId="{3E01C11D-A0AF-4A82-BB60-E0A652EAAF69}">
      <dgm:prSet/>
      <dgm:spPr/>
      <dgm:t>
        <a:bodyPr/>
        <a:lstStyle/>
        <a:p>
          <a:endParaRPr lang="en-US"/>
        </a:p>
      </dgm:t>
    </dgm:pt>
    <dgm:pt modelId="{312165D9-025F-404C-B0D8-E835EDC27158}">
      <dgm:prSet phldrT="[Text]" custT="1"/>
      <dgm:spPr/>
      <dgm:t>
        <a:bodyPr/>
        <a:lstStyle/>
        <a:p>
          <a:endParaRPr lang="en-US" sz="1600" dirty="0"/>
        </a:p>
      </dgm:t>
    </dgm:pt>
    <dgm:pt modelId="{1EA08168-39ED-42DB-B875-C3E571EC2016}" type="parTrans" cxnId="{715CAEEC-7646-489D-AC78-16309A210824}">
      <dgm:prSet/>
      <dgm:spPr/>
      <dgm:t>
        <a:bodyPr/>
        <a:lstStyle/>
        <a:p>
          <a:endParaRPr lang="en-US"/>
        </a:p>
      </dgm:t>
    </dgm:pt>
    <dgm:pt modelId="{559ECAC7-D563-4023-B8A7-BE6FD7FACB1A}" type="sibTrans" cxnId="{715CAEEC-7646-489D-AC78-16309A210824}">
      <dgm:prSet/>
      <dgm:spPr/>
      <dgm:t>
        <a:bodyPr/>
        <a:lstStyle/>
        <a:p>
          <a:endParaRPr lang="en-US"/>
        </a:p>
      </dgm:t>
    </dgm:pt>
    <dgm:pt modelId="{FEBE74E0-2683-440D-B6F9-9B7025D07701}">
      <dgm:prSet phldrT="[Text]" custT="1"/>
      <dgm:spPr/>
      <dgm:t>
        <a:bodyPr/>
        <a:lstStyle/>
        <a:p>
          <a:endParaRPr lang="en-US" sz="1800" dirty="0"/>
        </a:p>
      </dgm:t>
    </dgm:pt>
    <dgm:pt modelId="{757C3553-2920-439F-950B-609ADD53034C}" type="parTrans" cxnId="{3574261C-AAB9-443C-8E1F-6C1DFB752352}">
      <dgm:prSet/>
      <dgm:spPr/>
    </dgm:pt>
    <dgm:pt modelId="{7ECCE66C-385F-4EE4-81A4-378EAC27E91B}" type="sibTrans" cxnId="{3574261C-AAB9-443C-8E1F-6C1DFB752352}">
      <dgm:prSet/>
      <dgm:spPr/>
    </dgm:pt>
    <dgm:pt modelId="{B99DE46D-DC2F-4CE4-9392-D338EE608EAD}" type="pres">
      <dgm:prSet presAssocID="{5B23A853-AAA4-4EDE-9B19-2D150834C322}" presName="Name0" presStyleCnt="0">
        <dgm:presLayoutVars>
          <dgm:dir/>
          <dgm:animLvl val="lvl"/>
          <dgm:resizeHandles val="exact"/>
        </dgm:presLayoutVars>
      </dgm:prSet>
      <dgm:spPr/>
      <dgm:t>
        <a:bodyPr/>
        <a:lstStyle/>
        <a:p>
          <a:endParaRPr lang="en-US"/>
        </a:p>
      </dgm:t>
    </dgm:pt>
    <dgm:pt modelId="{FE2A2096-301B-4330-9D34-451A05225823}" type="pres">
      <dgm:prSet presAssocID="{2EA5CC54-AD53-46BB-9288-9037F3423AF0}" presName="composite" presStyleCnt="0"/>
      <dgm:spPr/>
    </dgm:pt>
    <dgm:pt modelId="{723327BE-E957-4256-9CBC-03145E99BE60}" type="pres">
      <dgm:prSet presAssocID="{2EA5CC54-AD53-46BB-9288-9037F3423AF0}" presName="parTx" presStyleLbl="alignNode1" presStyleIdx="0" presStyleCnt="2">
        <dgm:presLayoutVars>
          <dgm:chMax val="0"/>
          <dgm:chPref val="0"/>
          <dgm:bulletEnabled val="1"/>
        </dgm:presLayoutVars>
      </dgm:prSet>
      <dgm:spPr/>
      <dgm:t>
        <a:bodyPr/>
        <a:lstStyle/>
        <a:p>
          <a:endParaRPr lang="en-US"/>
        </a:p>
      </dgm:t>
    </dgm:pt>
    <dgm:pt modelId="{30C1B9E5-1C40-48DB-8134-BA57A71B62CA}" type="pres">
      <dgm:prSet presAssocID="{2EA5CC54-AD53-46BB-9288-9037F3423AF0}" presName="desTx" presStyleLbl="alignAccFollowNode1" presStyleIdx="0" presStyleCnt="2">
        <dgm:presLayoutVars>
          <dgm:bulletEnabled val="1"/>
        </dgm:presLayoutVars>
      </dgm:prSet>
      <dgm:spPr/>
      <dgm:t>
        <a:bodyPr/>
        <a:lstStyle/>
        <a:p>
          <a:endParaRPr lang="en-US"/>
        </a:p>
      </dgm:t>
    </dgm:pt>
    <dgm:pt modelId="{BDDC6CA3-153F-4400-B05A-A9F1E1B103D0}" type="pres">
      <dgm:prSet presAssocID="{F9A05722-BEC4-4758-BECD-8619F219CEFD}" presName="space" presStyleCnt="0"/>
      <dgm:spPr/>
    </dgm:pt>
    <dgm:pt modelId="{A90B965E-7FDF-43A2-A86D-D69217D1460D}" type="pres">
      <dgm:prSet presAssocID="{EC79F6EC-4562-4B50-BC5A-A8FF3D6D8BB9}" presName="composite" presStyleCnt="0"/>
      <dgm:spPr/>
    </dgm:pt>
    <dgm:pt modelId="{AAE689E8-FAD5-432D-A419-D17637D04478}" type="pres">
      <dgm:prSet presAssocID="{EC79F6EC-4562-4B50-BC5A-A8FF3D6D8BB9}" presName="parTx" presStyleLbl="alignNode1" presStyleIdx="1" presStyleCnt="2">
        <dgm:presLayoutVars>
          <dgm:chMax val="0"/>
          <dgm:chPref val="0"/>
          <dgm:bulletEnabled val="1"/>
        </dgm:presLayoutVars>
      </dgm:prSet>
      <dgm:spPr/>
      <dgm:t>
        <a:bodyPr/>
        <a:lstStyle/>
        <a:p>
          <a:endParaRPr lang="en-US"/>
        </a:p>
      </dgm:t>
    </dgm:pt>
    <dgm:pt modelId="{05BD7CCB-F7B6-4D3A-BE9D-BEC074EEFDF7}" type="pres">
      <dgm:prSet presAssocID="{EC79F6EC-4562-4B50-BC5A-A8FF3D6D8BB9}" presName="desTx" presStyleLbl="alignAccFollowNode1" presStyleIdx="1" presStyleCnt="2">
        <dgm:presLayoutVars>
          <dgm:bulletEnabled val="1"/>
        </dgm:presLayoutVars>
      </dgm:prSet>
      <dgm:spPr/>
      <dgm:t>
        <a:bodyPr/>
        <a:lstStyle/>
        <a:p>
          <a:endParaRPr lang="en-US"/>
        </a:p>
      </dgm:t>
    </dgm:pt>
  </dgm:ptLst>
  <dgm:cxnLst>
    <dgm:cxn modelId="{9565B598-B388-43D0-AC7F-42761EDAE669}" type="presOf" srcId="{AB172F51-3912-4C19-A9BE-E1970C43864B}" destId="{05BD7CCB-F7B6-4D3A-BE9D-BEC074EEFDF7}" srcOrd="0" destOrd="2" presId="urn:microsoft.com/office/officeart/2005/8/layout/hList1"/>
    <dgm:cxn modelId="{D90BDAA6-5366-4ADB-A2C8-886D6F7C80ED}" type="presOf" srcId="{312165D9-025F-404C-B0D8-E835EDC27158}" destId="{05BD7CCB-F7B6-4D3A-BE9D-BEC074EEFDF7}" srcOrd="0" destOrd="1" presId="urn:microsoft.com/office/officeart/2005/8/layout/hList1"/>
    <dgm:cxn modelId="{47DD69CA-B5E7-41D9-8D0E-AAE6E60D09F6}" type="presOf" srcId="{11933541-C216-4631-A80E-AF788C4948FC}" destId="{05BD7CCB-F7B6-4D3A-BE9D-BEC074EEFDF7}" srcOrd="0" destOrd="0" presId="urn:microsoft.com/office/officeart/2005/8/layout/hList1"/>
    <dgm:cxn modelId="{715CAEEC-7646-489D-AC78-16309A210824}" srcId="{EC79F6EC-4562-4B50-BC5A-A8FF3D6D8BB9}" destId="{312165D9-025F-404C-B0D8-E835EDC27158}" srcOrd="1" destOrd="0" parTransId="{1EA08168-39ED-42DB-B875-C3E571EC2016}" sibTransId="{559ECAC7-D563-4023-B8A7-BE6FD7FACB1A}"/>
    <dgm:cxn modelId="{EE24CD23-353E-4348-A40F-39B7D84E91FD}" type="presOf" srcId="{FEBE74E0-2683-440D-B6F9-9B7025D07701}" destId="{05BD7CCB-F7B6-4D3A-BE9D-BEC074EEFDF7}" srcOrd="0" destOrd="3" presId="urn:microsoft.com/office/officeart/2005/8/layout/hList1"/>
    <dgm:cxn modelId="{B713ADC6-F55D-49CA-963A-D629944E63BC}" type="presOf" srcId="{A312DDC9-9B93-48B1-A02E-67183C4F4E44}" destId="{30C1B9E5-1C40-48DB-8134-BA57A71B62CA}" srcOrd="0" destOrd="3" presId="urn:microsoft.com/office/officeart/2005/8/layout/hList1"/>
    <dgm:cxn modelId="{C86FF2FA-1864-4740-9D39-473CB818D9C2}" type="presOf" srcId="{EC79F6EC-4562-4B50-BC5A-A8FF3D6D8BB9}" destId="{AAE689E8-FAD5-432D-A419-D17637D04478}" srcOrd="0" destOrd="0" presId="urn:microsoft.com/office/officeart/2005/8/layout/hList1"/>
    <dgm:cxn modelId="{A18445FF-508D-4CEF-AD53-02273B098226}" srcId="{2EA5CC54-AD53-46BB-9288-9037F3423AF0}" destId="{150982A1-DA1E-4D6E-9227-ECF73525DEDE}" srcOrd="2" destOrd="0" parTransId="{F8650B90-BB82-4A76-BF6E-6E9F8DCAB3DD}" sibTransId="{10DAD062-7AB7-4CBF-A3DA-ED82362F4E68}"/>
    <dgm:cxn modelId="{3574261C-AAB9-443C-8E1F-6C1DFB752352}" srcId="{EC79F6EC-4562-4B50-BC5A-A8FF3D6D8BB9}" destId="{FEBE74E0-2683-440D-B6F9-9B7025D07701}" srcOrd="3" destOrd="0" parTransId="{757C3553-2920-439F-950B-609ADD53034C}" sibTransId="{7ECCE66C-385F-4EE4-81A4-378EAC27E91B}"/>
    <dgm:cxn modelId="{4EBC9DF3-01A2-44A2-90C3-419E3EA01CDB}" srcId="{2EA5CC54-AD53-46BB-9288-9037F3423AF0}" destId="{783CEE2A-6AF9-440D-8EEE-440A0C40998D}" srcOrd="0" destOrd="0" parTransId="{0CCBAADF-2422-4436-B048-D1147EF90F57}" sibTransId="{84FE778A-626B-4E07-A4D3-F8DF07F2DDD1}"/>
    <dgm:cxn modelId="{D7F376E4-0C1A-48BE-AFDA-A24A50190C4D}" srcId="{2EA5CC54-AD53-46BB-9288-9037F3423AF0}" destId="{2EF1E1E7-A230-43CC-9A3F-58479C014CD3}" srcOrd="1" destOrd="0" parTransId="{D0C1F84C-ADDD-4812-B7BC-3C9DB2C51A77}" sibTransId="{7422E7BA-8A0C-44DD-98A8-5F0E4B39C5E2}"/>
    <dgm:cxn modelId="{ACF69871-EF8C-4E7F-817E-407DFED4A265}" srcId="{5B23A853-AAA4-4EDE-9B19-2D150834C322}" destId="{2EA5CC54-AD53-46BB-9288-9037F3423AF0}" srcOrd="0" destOrd="0" parTransId="{C8E66F80-E757-4669-AE6F-B2EF88304358}" sibTransId="{F9A05722-BEC4-4758-BECD-8619F219CEFD}"/>
    <dgm:cxn modelId="{3E01C11D-A0AF-4A82-BB60-E0A652EAAF69}" srcId="{EC79F6EC-4562-4B50-BC5A-A8FF3D6D8BB9}" destId="{AB172F51-3912-4C19-A9BE-E1970C43864B}" srcOrd="2" destOrd="0" parTransId="{FA0EF9B0-1786-4AF2-963F-636DFB13C9EA}" sibTransId="{03FA33E5-9133-4BA4-A52C-DF0326C999C7}"/>
    <dgm:cxn modelId="{58D35460-7909-4B40-AD6D-D88411CED46E}" type="presOf" srcId="{2EA5CC54-AD53-46BB-9288-9037F3423AF0}" destId="{723327BE-E957-4256-9CBC-03145E99BE60}" srcOrd="0" destOrd="0" presId="urn:microsoft.com/office/officeart/2005/8/layout/hList1"/>
    <dgm:cxn modelId="{1C9EFBD4-5AC4-4522-8EE6-10501BB60C32}" type="presOf" srcId="{5B23A853-AAA4-4EDE-9B19-2D150834C322}" destId="{B99DE46D-DC2F-4CE4-9392-D338EE608EAD}" srcOrd="0" destOrd="0" presId="urn:microsoft.com/office/officeart/2005/8/layout/hList1"/>
    <dgm:cxn modelId="{07260CD2-5954-490C-9911-668F2882B5DF}" srcId="{EC79F6EC-4562-4B50-BC5A-A8FF3D6D8BB9}" destId="{11933541-C216-4631-A80E-AF788C4948FC}" srcOrd="0" destOrd="0" parTransId="{363EAC72-ACE4-4C25-A842-3E7BB5AEAFA2}" sibTransId="{433945CE-F29D-42E5-94A1-B52158928D2A}"/>
    <dgm:cxn modelId="{BC51BAEA-7D30-4ED9-93B8-5F5543BB5E05}" type="presOf" srcId="{2EF1E1E7-A230-43CC-9A3F-58479C014CD3}" destId="{30C1B9E5-1C40-48DB-8134-BA57A71B62CA}" srcOrd="0" destOrd="1" presId="urn:microsoft.com/office/officeart/2005/8/layout/hList1"/>
    <dgm:cxn modelId="{5E89E6ED-D0A8-41AD-930D-A29E3B92246A}" type="presOf" srcId="{783CEE2A-6AF9-440D-8EEE-440A0C40998D}" destId="{30C1B9E5-1C40-48DB-8134-BA57A71B62CA}" srcOrd="0" destOrd="0" presId="urn:microsoft.com/office/officeart/2005/8/layout/hList1"/>
    <dgm:cxn modelId="{BDBA93AE-F458-4DF4-BB68-BA251CA6AD33}" type="presOf" srcId="{150982A1-DA1E-4D6E-9227-ECF73525DEDE}" destId="{30C1B9E5-1C40-48DB-8134-BA57A71B62CA}" srcOrd="0" destOrd="2" presId="urn:microsoft.com/office/officeart/2005/8/layout/hList1"/>
    <dgm:cxn modelId="{3BF9CAAB-173F-4FEE-B412-6792F265C3EE}" srcId="{150982A1-DA1E-4D6E-9227-ECF73525DEDE}" destId="{A312DDC9-9B93-48B1-A02E-67183C4F4E44}" srcOrd="0" destOrd="0" parTransId="{1EF91748-2AF7-4344-83CA-C94987DDF5D5}" sibTransId="{0D73005A-3A15-4287-AE8D-9C0F12644C52}"/>
    <dgm:cxn modelId="{C1823606-2679-4E87-A17A-6EF4D33FF8AA}" srcId="{5B23A853-AAA4-4EDE-9B19-2D150834C322}" destId="{EC79F6EC-4562-4B50-BC5A-A8FF3D6D8BB9}" srcOrd="1" destOrd="0" parTransId="{D31133BE-D60E-4CC1-879D-961C7EC7BD35}" sibTransId="{C48586A1-CB2F-44C8-B391-3EE237368066}"/>
    <dgm:cxn modelId="{C1E26A31-733E-43F5-83EC-9125720CC6E4}" type="presParOf" srcId="{B99DE46D-DC2F-4CE4-9392-D338EE608EAD}" destId="{FE2A2096-301B-4330-9D34-451A05225823}" srcOrd="0" destOrd="0" presId="urn:microsoft.com/office/officeart/2005/8/layout/hList1"/>
    <dgm:cxn modelId="{776F9B9B-0174-4DD5-87A1-AFB93F4D1A74}" type="presParOf" srcId="{FE2A2096-301B-4330-9D34-451A05225823}" destId="{723327BE-E957-4256-9CBC-03145E99BE60}" srcOrd="0" destOrd="0" presId="urn:microsoft.com/office/officeart/2005/8/layout/hList1"/>
    <dgm:cxn modelId="{C461F3E8-AFE8-43A3-BA74-77783C04248F}" type="presParOf" srcId="{FE2A2096-301B-4330-9D34-451A05225823}" destId="{30C1B9E5-1C40-48DB-8134-BA57A71B62CA}" srcOrd="1" destOrd="0" presId="urn:microsoft.com/office/officeart/2005/8/layout/hList1"/>
    <dgm:cxn modelId="{7E9B5043-2396-41D2-97DF-2369DF785D24}" type="presParOf" srcId="{B99DE46D-DC2F-4CE4-9392-D338EE608EAD}" destId="{BDDC6CA3-153F-4400-B05A-A9F1E1B103D0}" srcOrd="1" destOrd="0" presId="urn:microsoft.com/office/officeart/2005/8/layout/hList1"/>
    <dgm:cxn modelId="{837444D7-1987-4119-85FE-896B45C07684}" type="presParOf" srcId="{B99DE46D-DC2F-4CE4-9392-D338EE608EAD}" destId="{A90B965E-7FDF-43A2-A86D-D69217D1460D}" srcOrd="2" destOrd="0" presId="urn:microsoft.com/office/officeart/2005/8/layout/hList1"/>
    <dgm:cxn modelId="{049D9E9D-7516-43FD-ABC1-6C0725605FD8}" type="presParOf" srcId="{A90B965E-7FDF-43A2-A86D-D69217D1460D}" destId="{AAE689E8-FAD5-432D-A419-D17637D04478}" srcOrd="0" destOrd="0" presId="urn:microsoft.com/office/officeart/2005/8/layout/hList1"/>
    <dgm:cxn modelId="{78163B9B-62BB-43F5-9BC4-5311FDAC1271}" type="presParOf" srcId="{A90B965E-7FDF-43A2-A86D-D69217D1460D}" destId="{05BD7CCB-F7B6-4D3A-BE9D-BEC074EEFDF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B23A853-AAA4-4EDE-9B19-2D150834C32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EA5CC54-AD53-46BB-9288-9037F3423AF0}">
      <dgm:prSet phldrT="[Text]" custT="1"/>
      <dgm:spPr/>
      <dgm:t>
        <a:bodyPr/>
        <a:lstStyle/>
        <a:p>
          <a:r>
            <a:rPr lang="en-US" sz="2000" dirty="0"/>
            <a:t>Fees</a:t>
          </a:r>
        </a:p>
      </dgm:t>
    </dgm:pt>
    <dgm:pt modelId="{C8E66F80-E757-4669-AE6F-B2EF88304358}" type="parTrans" cxnId="{ACF69871-EF8C-4E7F-817E-407DFED4A265}">
      <dgm:prSet/>
      <dgm:spPr/>
      <dgm:t>
        <a:bodyPr/>
        <a:lstStyle/>
        <a:p>
          <a:endParaRPr lang="en-US" sz="1600"/>
        </a:p>
      </dgm:t>
    </dgm:pt>
    <dgm:pt modelId="{F9A05722-BEC4-4758-BECD-8619F219CEFD}" type="sibTrans" cxnId="{ACF69871-EF8C-4E7F-817E-407DFED4A265}">
      <dgm:prSet/>
      <dgm:spPr/>
      <dgm:t>
        <a:bodyPr/>
        <a:lstStyle/>
        <a:p>
          <a:endParaRPr lang="en-US" sz="1600"/>
        </a:p>
      </dgm:t>
    </dgm:pt>
    <dgm:pt modelId="{783CEE2A-6AF9-440D-8EEE-440A0C40998D}">
      <dgm:prSet phldrT="[Text]" custT="1"/>
      <dgm:spPr/>
      <dgm:t>
        <a:bodyPr/>
        <a:lstStyle/>
        <a:p>
          <a:r>
            <a:rPr lang="en-US" sz="2000" dirty="0"/>
            <a:t>Fees based on total income computed by AO</a:t>
          </a:r>
        </a:p>
      </dgm:t>
    </dgm:pt>
    <dgm:pt modelId="{0CCBAADF-2422-4436-B048-D1147EF90F57}" type="parTrans" cxnId="{4EBC9DF3-01A2-44A2-90C3-419E3EA01CDB}">
      <dgm:prSet/>
      <dgm:spPr/>
      <dgm:t>
        <a:bodyPr/>
        <a:lstStyle/>
        <a:p>
          <a:endParaRPr lang="en-US" sz="1600"/>
        </a:p>
      </dgm:t>
    </dgm:pt>
    <dgm:pt modelId="{84FE778A-626B-4E07-A4D3-F8DF07F2DDD1}" type="sibTrans" cxnId="{4EBC9DF3-01A2-44A2-90C3-419E3EA01CDB}">
      <dgm:prSet/>
      <dgm:spPr/>
      <dgm:t>
        <a:bodyPr/>
        <a:lstStyle/>
        <a:p>
          <a:endParaRPr lang="en-US" sz="1600"/>
        </a:p>
      </dgm:t>
    </dgm:pt>
    <dgm:pt modelId="{EC79F6EC-4562-4B50-BC5A-A8FF3D6D8BB9}">
      <dgm:prSet phldrT="[Text]" custT="1"/>
      <dgm:spPr/>
      <dgm:t>
        <a:bodyPr/>
        <a:lstStyle/>
        <a:p>
          <a:r>
            <a:rPr lang="en-US" sz="2000" dirty="0"/>
            <a:t>Manner of Payment</a:t>
          </a:r>
        </a:p>
      </dgm:t>
    </dgm:pt>
    <dgm:pt modelId="{D31133BE-D60E-4CC1-879D-961C7EC7BD35}" type="parTrans" cxnId="{C1823606-2679-4E87-A17A-6EF4D33FF8AA}">
      <dgm:prSet/>
      <dgm:spPr/>
      <dgm:t>
        <a:bodyPr/>
        <a:lstStyle/>
        <a:p>
          <a:endParaRPr lang="en-US" sz="1600"/>
        </a:p>
      </dgm:t>
    </dgm:pt>
    <dgm:pt modelId="{C48586A1-CB2F-44C8-B391-3EE237368066}" type="sibTrans" cxnId="{C1823606-2679-4E87-A17A-6EF4D33FF8AA}">
      <dgm:prSet/>
      <dgm:spPr/>
      <dgm:t>
        <a:bodyPr/>
        <a:lstStyle/>
        <a:p>
          <a:endParaRPr lang="en-US" sz="1600"/>
        </a:p>
      </dgm:t>
    </dgm:pt>
    <dgm:pt modelId="{11933541-C216-4631-A80E-AF788C4948FC}">
      <dgm:prSet phldrT="[Text]" custT="1"/>
      <dgm:spPr/>
      <dgm:t>
        <a:bodyPr/>
        <a:lstStyle/>
        <a:p>
          <a:r>
            <a:rPr lang="en-US" sz="2000" dirty="0"/>
            <a:t>Login to income tax e-portal</a:t>
          </a:r>
        </a:p>
      </dgm:t>
    </dgm:pt>
    <dgm:pt modelId="{363EAC72-ACE4-4C25-A842-3E7BB5AEAFA2}" type="parTrans" cxnId="{07260CD2-5954-490C-9911-668F2882B5DF}">
      <dgm:prSet/>
      <dgm:spPr/>
      <dgm:t>
        <a:bodyPr/>
        <a:lstStyle/>
        <a:p>
          <a:endParaRPr lang="en-US" sz="1600"/>
        </a:p>
      </dgm:t>
    </dgm:pt>
    <dgm:pt modelId="{433945CE-F29D-42E5-94A1-B52158928D2A}" type="sibTrans" cxnId="{07260CD2-5954-490C-9911-668F2882B5DF}">
      <dgm:prSet/>
      <dgm:spPr/>
      <dgm:t>
        <a:bodyPr/>
        <a:lstStyle/>
        <a:p>
          <a:endParaRPr lang="en-US" sz="1600"/>
        </a:p>
      </dgm:t>
    </dgm:pt>
    <dgm:pt modelId="{A312DDC9-9B93-48B1-A02E-67183C4F4E44}">
      <dgm:prSet phldrT="[Text]" custT="1"/>
      <dgm:spPr/>
      <dgm:t>
        <a:bodyPr/>
        <a:lstStyle/>
        <a:p>
          <a:endParaRPr lang="en-US" sz="1600" dirty="0"/>
        </a:p>
      </dgm:t>
    </dgm:pt>
    <dgm:pt modelId="{1EF91748-2AF7-4344-83CA-C94987DDF5D5}" type="parTrans" cxnId="{3BF9CAAB-173F-4FEE-B412-6792F265C3EE}">
      <dgm:prSet/>
      <dgm:spPr/>
      <dgm:t>
        <a:bodyPr/>
        <a:lstStyle/>
        <a:p>
          <a:endParaRPr lang="en-US"/>
        </a:p>
      </dgm:t>
    </dgm:pt>
    <dgm:pt modelId="{0D73005A-3A15-4287-AE8D-9C0F12644C52}" type="sibTrans" cxnId="{3BF9CAAB-173F-4FEE-B412-6792F265C3EE}">
      <dgm:prSet/>
      <dgm:spPr/>
      <dgm:t>
        <a:bodyPr/>
        <a:lstStyle/>
        <a:p>
          <a:endParaRPr lang="en-US"/>
        </a:p>
      </dgm:t>
    </dgm:pt>
    <dgm:pt modelId="{150982A1-DA1E-4D6E-9227-ECF73525DEDE}">
      <dgm:prSet phldrT="[Text]" custT="1"/>
      <dgm:spPr/>
      <dgm:t>
        <a:bodyPr/>
        <a:lstStyle/>
        <a:p>
          <a:r>
            <a:rPr lang="en-US" sz="2000" dirty="0"/>
            <a:t>If less than 1,00,000 – Rs. 500</a:t>
          </a:r>
        </a:p>
      </dgm:t>
    </dgm:pt>
    <dgm:pt modelId="{F8650B90-BB82-4A76-BF6E-6E9F8DCAB3DD}" type="parTrans" cxnId="{A18445FF-508D-4CEF-AD53-02273B098226}">
      <dgm:prSet/>
      <dgm:spPr/>
      <dgm:t>
        <a:bodyPr/>
        <a:lstStyle/>
        <a:p>
          <a:endParaRPr lang="en-US"/>
        </a:p>
      </dgm:t>
    </dgm:pt>
    <dgm:pt modelId="{10DAD062-7AB7-4CBF-A3DA-ED82362F4E68}" type="sibTrans" cxnId="{A18445FF-508D-4CEF-AD53-02273B098226}">
      <dgm:prSet/>
      <dgm:spPr/>
      <dgm:t>
        <a:bodyPr/>
        <a:lstStyle/>
        <a:p>
          <a:endParaRPr lang="en-US"/>
        </a:p>
      </dgm:t>
    </dgm:pt>
    <dgm:pt modelId="{2EF1E1E7-A230-43CC-9A3F-58479C014CD3}">
      <dgm:prSet phldrT="[Text]" custT="1"/>
      <dgm:spPr/>
      <dgm:t>
        <a:bodyPr/>
        <a:lstStyle/>
        <a:p>
          <a:endParaRPr lang="en-US" sz="2000" dirty="0"/>
        </a:p>
      </dgm:t>
    </dgm:pt>
    <dgm:pt modelId="{D0C1F84C-ADDD-4812-B7BC-3C9DB2C51A77}" type="parTrans" cxnId="{D7F376E4-0C1A-48BE-AFDA-A24A50190C4D}">
      <dgm:prSet/>
      <dgm:spPr/>
      <dgm:t>
        <a:bodyPr/>
        <a:lstStyle/>
        <a:p>
          <a:endParaRPr lang="en-US"/>
        </a:p>
      </dgm:t>
    </dgm:pt>
    <dgm:pt modelId="{7422E7BA-8A0C-44DD-98A8-5F0E4B39C5E2}" type="sibTrans" cxnId="{D7F376E4-0C1A-48BE-AFDA-A24A50190C4D}">
      <dgm:prSet/>
      <dgm:spPr/>
      <dgm:t>
        <a:bodyPr/>
        <a:lstStyle/>
        <a:p>
          <a:endParaRPr lang="en-US"/>
        </a:p>
      </dgm:t>
    </dgm:pt>
    <dgm:pt modelId="{312165D9-025F-404C-B0D8-E835EDC27158}">
      <dgm:prSet phldrT="[Text]" custT="1"/>
      <dgm:spPr/>
      <dgm:t>
        <a:bodyPr/>
        <a:lstStyle/>
        <a:p>
          <a:r>
            <a:rPr lang="en-US" sz="2000" dirty="0"/>
            <a:t>Enter AY and under ‘Type of Payment (minor head’, press ‘Other receipts’. Then ‘Appeal fees’. </a:t>
          </a:r>
        </a:p>
      </dgm:t>
    </dgm:pt>
    <dgm:pt modelId="{559ECAC7-D563-4023-B8A7-BE6FD7FACB1A}" type="sibTrans" cxnId="{715CAEEC-7646-489D-AC78-16309A210824}">
      <dgm:prSet/>
      <dgm:spPr/>
      <dgm:t>
        <a:bodyPr/>
        <a:lstStyle/>
        <a:p>
          <a:endParaRPr lang="en-US"/>
        </a:p>
      </dgm:t>
    </dgm:pt>
    <dgm:pt modelId="{1EA08168-39ED-42DB-B875-C3E571EC2016}" type="parTrans" cxnId="{715CAEEC-7646-489D-AC78-16309A210824}">
      <dgm:prSet/>
      <dgm:spPr/>
      <dgm:t>
        <a:bodyPr/>
        <a:lstStyle/>
        <a:p>
          <a:endParaRPr lang="en-US"/>
        </a:p>
      </dgm:t>
    </dgm:pt>
    <dgm:pt modelId="{DF8B7704-8750-4028-A9B0-A9972A349E87}">
      <dgm:prSet phldrT="[Text]" custT="1"/>
      <dgm:spPr/>
      <dgm:t>
        <a:bodyPr/>
        <a:lstStyle/>
        <a:p>
          <a:r>
            <a:rPr lang="en-US" sz="2000" dirty="0"/>
            <a:t>Under e-file tab, opt for e-pay tax. </a:t>
          </a:r>
        </a:p>
      </dgm:t>
    </dgm:pt>
    <dgm:pt modelId="{CD21D0CB-DEE1-4290-AB5E-4452D06FC210}" type="parTrans" cxnId="{45002BCE-0CA4-44FC-89A1-765446DD64B3}">
      <dgm:prSet/>
      <dgm:spPr/>
      <dgm:t>
        <a:bodyPr/>
        <a:lstStyle/>
        <a:p>
          <a:endParaRPr lang="en-US"/>
        </a:p>
      </dgm:t>
    </dgm:pt>
    <dgm:pt modelId="{145BE396-2B70-4AFE-9439-C10A322F854E}" type="sibTrans" cxnId="{45002BCE-0CA4-44FC-89A1-765446DD64B3}">
      <dgm:prSet/>
      <dgm:spPr/>
      <dgm:t>
        <a:bodyPr/>
        <a:lstStyle/>
        <a:p>
          <a:endParaRPr lang="en-US"/>
        </a:p>
      </dgm:t>
    </dgm:pt>
    <dgm:pt modelId="{B57B4C85-9827-4804-88E6-306225ABC501}">
      <dgm:prSet phldrT="[Text]" custT="1"/>
      <dgm:spPr/>
      <dgm:t>
        <a:bodyPr/>
        <a:lstStyle/>
        <a:p>
          <a:r>
            <a:rPr lang="en-US" sz="2000" dirty="0"/>
            <a:t>Under the head ‘New Payment’, opt for ‘Proceed’ under Corporation tax / individual tax. </a:t>
          </a:r>
        </a:p>
      </dgm:t>
    </dgm:pt>
    <dgm:pt modelId="{F2C0CD35-B55A-45CA-A353-2B33DD432369}" type="parTrans" cxnId="{71F2354B-EC11-4914-822C-6F267FC5ABDE}">
      <dgm:prSet/>
      <dgm:spPr/>
      <dgm:t>
        <a:bodyPr/>
        <a:lstStyle/>
        <a:p>
          <a:endParaRPr lang="en-US"/>
        </a:p>
      </dgm:t>
    </dgm:pt>
    <dgm:pt modelId="{496C6571-DA57-4CE8-B511-6F47087C0AA3}" type="sibTrans" cxnId="{71F2354B-EC11-4914-822C-6F267FC5ABDE}">
      <dgm:prSet/>
      <dgm:spPr/>
      <dgm:t>
        <a:bodyPr/>
        <a:lstStyle/>
        <a:p>
          <a:endParaRPr lang="en-US"/>
        </a:p>
      </dgm:t>
    </dgm:pt>
    <dgm:pt modelId="{2B4A020A-18AB-4E32-812F-3120B9A547D9}">
      <dgm:prSet phldrT="[Text]" custT="1"/>
      <dgm:spPr/>
      <dgm:t>
        <a:bodyPr/>
        <a:lstStyle/>
        <a:p>
          <a:r>
            <a:rPr lang="en-US" sz="2000" dirty="0"/>
            <a:t>On the next page, entire amount of fees payable in the ‘Other’ Column. </a:t>
          </a:r>
        </a:p>
      </dgm:t>
    </dgm:pt>
    <dgm:pt modelId="{F9E74D6C-66BA-4F40-B31C-6CBB0A4A1168}" type="parTrans" cxnId="{F7B13C7F-F09A-4F65-95D1-5C32DA64B489}">
      <dgm:prSet/>
      <dgm:spPr/>
      <dgm:t>
        <a:bodyPr/>
        <a:lstStyle/>
        <a:p>
          <a:endParaRPr lang="en-US"/>
        </a:p>
      </dgm:t>
    </dgm:pt>
    <dgm:pt modelId="{B1C18D7E-2E2A-4802-BA9A-5981BC6EB254}" type="sibTrans" cxnId="{F7B13C7F-F09A-4F65-95D1-5C32DA64B489}">
      <dgm:prSet/>
      <dgm:spPr/>
      <dgm:t>
        <a:bodyPr/>
        <a:lstStyle/>
        <a:p>
          <a:endParaRPr lang="en-US"/>
        </a:p>
      </dgm:t>
    </dgm:pt>
    <dgm:pt modelId="{BFB34984-5B50-452F-9301-725CCB2A674E}">
      <dgm:prSet phldrT="[Text]" custT="1"/>
      <dgm:spPr/>
      <dgm:t>
        <a:bodyPr/>
        <a:lstStyle/>
        <a:p>
          <a:r>
            <a:rPr lang="en-US" sz="2000" dirty="0"/>
            <a:t>From 1,00,001 to 2,00,000 – Rs. 1500</a:t>
          </a:r>
        </a:p>
      </dgm:t>
    </dgm:pt>
    <dgm:pt modelId="{867671ED-E344-42F0-8251-9A2722CA742C}" type="parTrans" cxnId="{07D04E4E-8FD8-484E-90E8-CE9918BD8DEF}">
      <dgm:prSet/>
      <dgm:spPr/>
      <dgm:t>
        <a:bodyPr/>
        <a:lstStyle/>
        <a:p>
          <a:endParaRPr lang="en-US"/>
        </a:p>
      </dgm:t>
    </dgm:pt>
    <dgm:pt modelId="{06505724-01CA-47CE-B4B5-AA20037AB498}" type="sibTrans" cxnId="{07D04E4E-8FD8-484E-90E8-CE9918BD8DEF}">
      <dgm:prSet/>
      <dgm:spPr/>
      <dgm:t>
        <a:bodyPr/>
        <a:lstStyle/>
        <a:p>
          <a:endParaRPr lang="en-US"/>
        </a:p>
      </dgm:t>
    </dgm:pt>
    <dgm:pt modelId="{9F480C6D-B691-4FAE-B974-74058BAEB1EF}">
      <dgm:prSet phldrT="[Text]" custT="1"/>
      <dgm:spPr/>
      <dgm:t>
        <a:bodyPr/>
        <a:lstStyle/>
        <a:p>
          <a:r>
            <a:rPr lang="en-US" sz="2000" dirty="0"/>
            <a:t>More than 2,00,001 – Rs. 10,000</a:t>
          </a:r>
        </a:p>
      </dgm:t>
    </dgm:pt>
    <dgm:pt modelId="{9E31D11C-C694-4D50-931A-C94A64F3565E}" type="parTrans" cxnId="{629229A3-852C-4FD8-87AC-06181C4192A7}">
      <dgm:prSet/>
      <dgm:spPr/>
      <dgm:t>
        <a:bodyPr/>
        <a:lstStyle/>
        <a:p>
          <a:endParaRPr lang="en-US"/>
        </a:p>
      </dgm:t>
    </dgm:pt>
    <dgm:pt modelId="{6E4E574A-D946-4972-82DB-F111E819C042}" type="sibTrans" cxnId="{629229A3-852C-4FD8-87AC-06181C4192A7}">
      <dgm:prSet/>
      <dgm:spPr/>
      <dgm:t>
        <a:bodyPr/>
        <a:lstStyle/>
        <a:p>
          <a:endParaRPr lang="en-US"/>
        </a:p>
      </dgm:t>
    </dgm:pt>
    <dgm:pt modelId="{E39E9CF1-AF19-4584-B596-B7A080E18D2F}">
      <dgm:prSet phldrT="[Text]" custT="1"/>
      <dgm:spPr/>
      <dgm:t>
        <a:bodyPr/>
        <a:lstStyle/>
        <a:p>
          <a:r>
            <a:rPr lang="en-US" sz="2000" dirty="0"/>
            <a:t>Subject matter not covered above – Rs. 500</a:t>
          </a:r>
        </a:p>
      </dgm:t>
    </dgm:pt>
    <dgm:pt modelId="{EA8EE2D4-B6E1-41E8-9039-DE7D8C9AA5A9}" type="parTrans" cxnId="{EFC58D57-F76B-4C67-A0D3-D17CC0B7E3FC}">
      <dgm:prSet/>
      <dgm:spPr/>
      <dgm:t>
        <a:bodyPr/>
        <a:lstStyle/>
        <a:p>
          <a:endParaRPr lang="en-US"/>
        </a:p>
      </dgm:t>
    </dgm:pt>
    <dgm:pt modelId="{F7C4AD4C-AC42-4C11-8941-93FD9203F1EF}" type="sibTrans" cxnId="{EFC58D57-F76B-4C67-A0D3-D17CC0B7E3FC}">
      <dgm:prSet/>
      <dgm:spPr/>
      <dgm:t>
        <a:bodyPr/>
        <a:lstStyle/>
        <a:p>
          <a:endParaRPr lang="en-US"/>
        </a:p>
      </dgm:t>
    </dgm:pt>
    <dgm:pt modelId="{B99DE46D-DC2F-4CE4-9392-D338EE608EAD}" type="pres">
      <dgm:prSet presAssocID="{5B23A853-AAA4-4EDE-9B19-2D150834C322}" presName="Name0" presStyleCnt="0">
        <dgm:presLayoutVars>
          <dgm:dir/>
          <dgm:animLvl val="lvl"/>
          <dgm:resizeHandles val="exact"/>
        </dgm:presLayoutVars>
      </dgm:prSet>
      <dgm:spPr/>
      <dgm:t>
        <a:bodyPr/>
        <a:lstStyle/>
        <a:p>
          <a:endParaRPr lang="en-US"/>
        </a:p>
      </dgm:t>
    </dgm:pt>
    <dgm:pt modelId="{FE2A2096-301B-4330-9D34-451A05225823}" type="pres">
      <dgm:prSet presAssocID="{2EA5CC54-AD53-46BB-9288-9037F3423AF0}" presName="composite" presStyleCnt="0"/>
      <dgm:spPr/>
    </dgm:pt>
    <dgm:pt modelId="{723327BE-E957-4256-9CBC-03145E99BE60}" type="pres">
      <dgm:prSet presAssocID="{2EA5CC54-AD53-46BB-9288-9037F3423AF0}" presName="parTx" presStyleLbl="alignNode1" presStyleIdx="0" presStyleCnt="2" custLinFactNeighborY="-18249">
        <dgm:presLayoutVars>
          <dgm:chMax val="0"/>
          <dgm:chPref val="0"/>
          <dgm:bulletEnabled val="1"/>
        </dgm:presLayoutVars>
      </dgm:prSet>
      <dgm:spPr/>
      <dgm:t>
        <a:bodyPr/>
        <a:lstStyle/>
        <a:p>
          <a:endParaRPr lang="en-US"/>
        </a:p>
      </dgm:t>
    </dgm:pt>
    <dgm:pt modelId="{30C1B9E5-1C40-48DB-8134-BA57A71B62CA}" type="pres">
      <dgm:prSet presAssocID="{2EA5CC54-AD53-46BB-9288-9037F3423AF0}" presName="desTx" presStyleLbl="alignAccFollowNode1" presStyleIdx="0" presStyleCnt="2">
        <dgm:presLayoutVars>
          <dgm:bulletEnabled val="1"/>
        </dgm:presLayoutVars>
      </dgm:prSet>
      <dgm:spPr/>
      <dgm:t>
        <a:bodyPr/>
        <a:lstStyle/>
        <a:p>
          <a:endParaRPr lang="en-US"/>
        </a:p>
      </dgm:t>
    </dgm:pt>
    <dgm:pt modelId="{BDDC6CA3-153F-4400-B05A-A9F1E1B103D0}" type="pres">
      <dgm:prSet presAssocID="{F9A05722-BEC4-4758-BECD-8619F219CEFD}" presName="space" presStyleCnt="0"/>
      <dgm:spPr/>
    </dgm:pt>
    <dgm:pt modelId="{A90B965E-7FDF-43A2-A86D-D69217D1460D}" type="pres">
      <dgm:prSet presAssocID="{EC79F6EC-4562-4B50-BC5A-A8FF3D6D8BB9}" presName="composite" presStyleCnt="0"/>
      <dgm:spPr/>
    </dgm:pt>
    <dgm:pt modelId="{AAE689E8-FAD5-432D-A419-D17637D04478}" type="pres">
      <dgm:prSet presAssocID="{EC79F6EC-4562-4B50-BC5A-A8FF3D6D8BB9}" presName="parTx" presStyleLbl="alignNode1" presStyleIdx="1" presStyleCnt="2" custLinFactNeighborX="1844">
        <dgm:presLayoutVars>
          <dgm:chMax val="0"/>
          <dgm:chPref val="0"/>
          <dgm:bulletEnabled val="1"/>
        </dgm:presLayoutVars>
      </dgm:prSet>
      <dgm:spPr/>
      <dgm:t>
        <a:bodyPr/>
        <a:lstStyle/>
        <a:p>
          <a:endParaRPr lang="en-US"/>
        </a:p>
      </dgm:t>
    </dgm:pt>
    <dgm:pt modelId="{05BD7CCB-F7B6-4D3A-BE9D-BEC074EEFDF7}" type="pres">
      <dgm:prSet presAssocID="{EC79F6EC-4562-4B50-BC5A-A8FF3D6D8BB9}" presName="desTx" presStyleLbl="alignAccFollowNode1" presStyleIdx="1" presStyleCnt="2" custLinFactNeighborX="1025" custLinFactNeighborY="-4769">
        <dgm:presLayoutVars>
          <dgm:bulletEnabled val="1"/>
        </dgm:presLayoutVars>
      </dgm:prSet>
      <dgm:spPr/>
      <dgm:t>
        <a:bodyPr/>
        <a:lstStyle/>
        <a:p>
          <a:endParaRPr lang="en-US"/>
        </a:p>
      </dgm:t>
    </dgm:pt>
  </dgm:ptLst>
  <dgm:cxnLst>
    <dgm:cxn modelId="{63CD5C6E-21C3-4EBA-AB63-0F6E67802EA2}" type="presOf" srcId="{9F480C6D-B691-4FAE-B974-74058BAEB1EF}" destId="{30C1B9E5-1C40-48DB-8134-BA57A71B62CA}" srcOrd="0" destOrd="4" presId="urn:microsoft.com/office/officeart/2005/8/layout/hList1"/>
    <dgm:cxn modelId="{D90BDAA6-5366-4ADB-A2C8-886D6F7C80ED}" type="presOf" srcId="{312165D9-025F-404C-B0D8-E835EDC27158}" destId="{05BD7CCB-F7B6-4D3A-BE9D-BEC074EEFDF7}" srcOrd="0" destOrd="3" presId="urn:microsoft.com/office/officeart/2005/8/layout/hList1"/>
    <dgm:cxn modelId="{47DD69CA-B5E7-41D9-8D0E-AAE6E60D09F6}" type="presOf" srcId="{11933541-C216-4631-A80E-AF788C4948FC}" destId="{05BD7CCB-F7B6-4D3A-BE9D-BEC074EEFDF7}" srcOrd="0" destOrd="0" presId="urn:microsoft.com/office/officeart/2005/8/layout/hList1"/>
    <dgm:cxn modelId="{715CAEEC-7646-489D-AC78-16309A210824}" srcId="{EC79F6EC-4562-4B50-BC5A-A8FF3D6D8BB9}" destId="{312165D9-025F-404C-B0D8-E835EDC27158}" srcOrd="3" destOrd="0" parTransId="{1EA08168-39ED-42DB-B875-C3E571EC2016}" sibTransId="{559ECAC7-D563-4023-B8A7-BE6FD7FACB1A}"/>
    <dgm:cxn modelId="{D8B6A1EC-0888-45C8-9467-CA0CB8C599F7}" type="presOf" srcId="{BFB34984-5B50-452F-9301-725CCB2A674E}" destId="{30C1B9E5-1C40-48DB-8134-BA57A71B62CA}" srcOrd="0" destOrd="3" presId="urn:microsoft.com/office/officeart/2005/8/layout/hList1"/>
    <dgm:cxn modelId="{629229A3-852C-4FD8-87AC-06181C4192A7}" srcId="{2EA5CC54-AD53-46BB-9288-9037F3423AF0}" destId="{9F480C6D-B691-4FAE-B974-74058BAEB1EF}" srcOrd="4" destOrd="0" parTransId="{9E31D11C-C694-4D50-931A-C94A64F3565E}" sibTransId="{6E4E574A-D946-4972-82DB-F111E819C042}"/>
    <dgm:cxn modelId="{B713ADC6-F55D-49CA-963A-D629944E63BC}" type="presOf" srcId="{A312DDC9-9B93-48B1-A02E-67183C4F4E44}" destId="{30C1B9E5-1C40-48DB-8134-BA57A71B62CA}" srcOrd="0" destOrd="6" presId="urn:microsoft.com/office/officeart/2005/8/layout/hList1"/>
    <dgm:cxn modelId="{F7B13C7F-F09A-4F65-95D1-5C32DA64B489}" srcId="{EC79F6EC-4562-4B50-BC5A-A8FF3D6D8BB9}" destId="{2B4A020A-18AB-4E32-812F-3120B9A547D9}" srcOrd="4" destOrd="0" parTransId="{F9E74D6C-66BA-4F40-B31C-6CBB0A4A1168}" sibTransId="{B1C18D7E-2E2A-4802-BA9A-5981BC6EB254}"/>
    <dgm:cxn modelId="{C86FF2FA-1864-4740-9D39-473CB818D9C2}" type="presOf" srcId="{EC79F6EC-4562-4B50-BC5A-A8FF3D6D8BB9}" destId="{AAE689E8-FAD5-432D-A419-D17637D04478}" srcOrd="0" destOrd="0" presId="urn:microsoft.com/office/officeart/2005/8/layout/hList1"/>
    <dgm:cxn modelId="{A18445FF-508D-4CEF-AD53-02273B098226}" srcId="{2EA5CC54-AD53-46BB-9288-9037F3423AF0}" destId="{150982A1-DA1E-4D6E-9227-ECF73525DEDE}" srcOrd="2" destOrd="0" parTransId="{F8650B90-BB82-4A76-BF6E-6E9F8DCAB3DD}" sibTransId="{10DAD062-7AB7-4CBF-A3DA-ED82362F4E68}"/>
    <dgm:cxn modelId="{D7F376E4-0C1A-48BE-AFDA-A24A50190C4D}" srcId="{2EA5CC54-AD53-46BB-9288-9037F3423AF0}" destId="{2EF1E1E7-A230-43CC-9A3F-58479C014CD3}" srcOrd="1" destOrd="0" parTransId="{D0C1F84C-ADDD-4812-B7BC-3C9DB2C51A77}" sibTransId="{7422E7BA-8A0C-44DD-98A8-5F0E4B39C5E2}"/>
    <dgm:cxn modelId="{4EBC9DF3-01A2-44A2-90C3-419E3EA01CDB}" srcId="{2EA5CC54-AD53-46BB-9288-9037F3423AF0}" destId="{783CEE2A-6AF9-440D-8EEE-440A0C40998D}" srcOrd="0" destOrd="0" parTransId="{0CCBAADF-2422-4436-B048-D1147EF90F57}" sibTransId="{84FE778A-626B-4E07-A4D3-F8DF07F2DDD1}"/>
    <dgm:cxn modelId="{EFC58D57-F76B-4C67-A0D3-D17CC0B7E3FC}" srcId="{2EA5CC54-AD53-46BB-9288-9037F3423AF0}" destId="{E39E9CF1-AF19-4584-B596-B7A080E18D2F}" srcOrd="5" destOrd="0" parTransId="{EA8EE2D4-B6E1-41E8-9039-DE7D8C9AA5A9}" sibTransId="{F7C4AD4C-AC42-4C11-8941-93FD9203F1EF}"/>
    <dgm:cxn modelId="{ACF69871-EF8C-4E7F-817E-407DFED4A265}" srcId="{5B23A853-AAA4-4EDE-9B19-2D150834C322}" destId="{2EA5CC54-AD53-46BB-9288-9037F3423AF0}" srcOrd="0" destOrd="0" parTransId="{C8E66F80-E757-4669-AE6F-B2EF88304358}" sibTransId="{F9A05722-BEC4-4758-BECD-8619F219CEFD}"/>
    <dgm:cxn modelId="{45002BCE-0CA4-44FC-89A1-765446DD64B3}" srcId="{EC79F6EC-4562-4B50-BC5A-A8FF3D6D8BB9}" destId="{DF8B7704-8750-4028-A9B0-A9972A349E87}" srcOrd="1" destOrd="0" parTransId="{CD21D0CB-DEE1-4290-AB5E-4452D06FC210}" sibTransId="{145BE396-2B70-4AFE-9439-C10A322F854E}"/>
    <dgm:cxn modelId="{9E4A5E58-B6BF-4E6F-B479-08C11E7D82DC}" type="presOf" srcId="{B57B4C85-9827-4804-88E6-306225ABC501}" destId="{05BD7CCB-F7B6-4D3A-BE9D-BEC074EEFDF7}" srcOrd="0" destOrd="2" presId="urn:microsoft.com/office/officeart/2005/8/layout/hList1"/>
    <dgm:cxn modelId="{23BABDC9-162F-4C9E-B497-E85279FC7AB8}" type="presOf" srcId="{2B4A020A-18AB-4E32-812F-3120B9A547D9}" destId="{05BD7CCB-F7B6-4D3A-BE9D-BEC074EEFDF7}" srcOrd="0" destOrd="4" presId="urn:microsoft.com/office/officeart/2005/8/layout/hList1"/>
    <dgm:cxn modelId="{58D35460-7909-4B40-AD6D-D88411CED46E}" type="presOf" srcId="{2EA5CC54-AD53-46BB-9288-9037F3423AF0}" destId="{723327BE-E957-4256-9CBC-03145E99BE60}" srcOrd="0" destOrd="0" presId="urn:microsoft.com/office/officeart/2005/8/layout/hList1"/>
    <dgm:cxn modelId="{6A283EA0-DB12-4D0A-8170-E0B04D835106}" type="presOf" srcId="{DF8B7704-8750-4028-A9B0-A9972A349E87}" destId="{05BD7CCB-F7B6-4D3A-BE9D-BEC074EEFDF7}" srcOrd="0" destOrd="1" presId="urn:microsoft.com/office/officeart/2005/8/layout/hList1"/>
    <dgm:cxn modelId="{07260CD2-5954-490C-9911-668F2882B5DF}" srcId="{EC79F6EC-4562-4B50-BC5A-A8FF3D6D8BB9}" destId="{11933541-C216-4631-A80E-AF788C4948FC}" srcOrd="0" destOrd="0" parTransId="{363EAC72-ACE4-4C25-A842-3E7BB5AEAFA2}" sibTransId="{433945CE-F29D-42E5-94A1-B52158928D2A}"/>
    <dgm:cxn modelId="{1C9EFBD4-5AC4-4522-8EE6-10501BB60C32}" type="presOf" srcId="{5B23A853-AAA4-4EDE-9B19-2D150834C322}" destId="{B99DE46D-DC2F-4CE4-9392-D338EE608EAD}" srcOrd="0" destOrd="0" presId="urn:microsoft.com/office/officeart/2005/8/layout/hList1"/>
    <dgm:cxn modelId="{BC51BAEA-7D30-4ED9-93B8-5F5543BB5E05}" type="presOf" srcId="{2EF1E1E7-A230-43CC-9A3F-58479C014CD3}" destId="{30C1B9E5-1C40-48DB-8134-BA57A71B62CA}" srcOrd="0" destOrd="1" presId="urn:microsoft.com/office/officeart/2005/8/layout/hList1"/>
    <dgm:cxn modelId="{F1D4CFFE-82AA-4A2A-8889-E065FA94CF39}" type="presOf" srcId="{E39E9CF1-AF19-4584-B596-B7A080E18D2F}" destId="{30C1B9E5-1C40-48DB-8134-BA57A71B62CA}" srcOrd="0" destOrd="5" presId="urn:microsoft.com/office/officeart/2005/8/layout/hList1"/>
    <dgm:cxn modelId="{07D04E4E-8FD8-484E-90E8-CE9918BD8DEF}" srcId="{2EA5CC54-AD53-46BB-9288-9037F3423AF0}" destId="{BFB34984-5B50-452F-9301-725CCB2A674E}" srcOrd="3" destOrd="0" parTransId="{867671ED-E344-42F0-8251-9A2722CA742C}" sibTransId="{06505724-01CA-47CE-B4B5-AA20037AB498}"/>
    <dgm:cxn modelId="{5E89E6ED-D0A8-41AD-930D-A29E3B92246A}" type="presOf" srcId="{783CEE2A-6AF9-440D-8EEE-440A0C40998D}" destId="{30C1B9E5-1C40-48DB-8134-BA57A71B62CA}" srcOrd="0" destOrd="0" presId="urn:microsoft.com/office/officeart/2005/8/layout/hList1"/>
    <dgm:cxn modelId="{BDBA93AE-F458-4DF4-BB68-BA251CA6AD33}" type="presOf" srcId="{150982A1-DA1E-4D6E-9227-ECF73525DEDE}" destId="{30C1B9E5-1C40-48DB-8134-BA57A71B62CA}" srcOrd="0" destOrd="2" presId="urn:microsoft.com/office/officeart/2005/8/layout/hList1"/>
    <dgm:cxn modelId="{3BF9CAAB-173F-4FEE-B412-6792F265C3EE}" srcId="{E39E9CF1-AF19-4584-B596-B7A080E18D2F}" destId="{A312DDC9-9B93-48B1-A02E-67183C4F4E44}" srcOrd="0" destOrd="0" parTransId="{1EF91748-2AF7-4344-83CA-C94987DDF5D5}" sibTransId="{0D73005A-3A15-4287-AE8D-9C0F12644C52}"/>
    <dgm:cxn modelId="{C1823606-2679-4E87-A17A-6EF4D33FF8AA}" srcId="{5B23A853-AAA4-4EDE-9B19-2D150834C322}" destId="{EC79F6EC-4562-4B50-BC5A-A8FF3D6D8BB9}" srcOrd="1" destOrd="0" parTransId="{D31133BE-D60E-4CC1-879D-961C7EC7BD35}" sibTransId="{C48586A1-CB2F-44C8-B391-3EE237368066}"/>
    <dgm:cxn modelId="{71F2354B-EC11-4914-822C-6F267FC5ABDE}" srcId="{EC79F6EC-4562-4B50-BC5A-A8FF3D6D8BB9}" destId="{B57B4C85-9827-4804-88E6-306225ABC501}" srcOrd="2" destOrd="0" parTransId="{F2C0CD35-B55A-45CA-A353-2B33DD432369}" sibTransId="{496C6571-DA57-4CE8-B511-6F47087C0AA3}"/>
    <dgm:cxn modelId="{C1E26A31-733E-43F5-83EC-9125720CC6E4}" type="presParOf" srcId="{B99DE46D-DC2F-4CE4-9392-D338EE608EAD}" destId="{FE2A2096-301B-4330-9D34-451A05225823}" srcOrd="0" destOrd="0" presId="urn:microsoft.com/office/officeart/2005/8/layout/hList1"/>
    <dgm:cxn modelId="{776F9B9B-0174-4DD5-87A1-AFB93F4D1A74}" type="presParOf" srcId="{FE2A2096-301B-4330-9D34-451A05225823}" destId="{723327BE-E957-4256-9CBC-03145E99BE60}" srcOrd="0" destOrd="0" presId="urn:microsoft.com/office/officeart/2005/8/layout/hList1"/>
    <dgm:cxn modelId="{C461F3E8-AFE8-43A3-BA74-77783C04248F}" type="presParOf" srcId="{FE2A2096-301B-4330-9D34-451A05225823}" destId="{30C1B9E5-1C40-48DB-8134-BA57A71B62CA}" srcOrd="1" destOrd="0" presId="urn:microsoft.com/office/officeart/2005/8/layout/hList1"/>
    <dgm:cxn modelId="{7E9B5043-2396-41D2-97DF-2369DF785D24}" type="presParOf" srcId="{B99DE46D-DC2F-4CE4-9392-D338EE608EAD}" destId="{BDDC6CA3-153F-4400-B05A-A9F1E1B103D0}" srcOrd="1" destOrd="0" presId="urn:microsoft.com/office/officeart/2005/8/layout/hList1"/>
    <dgm:cxn modelId="{837444D7-1987-4119-85FE-896B45C07684}" type="presParOf" srcId="{B99DE46D-DC2F-4CE4-9392-D338EE608EAD}" destId="{A90B965E-7FDF-43A2-A86D-D69217D1460D}" srcOrd="2" destOrd="0" presId="urn:microsoft.com/office/officeart/2005/8/layout/hList1"/>
    <dgm:cxn modelId="{049D9E9D-7516-43FD-ABC1-6C0725605FD8}" type="presParOf" srcId="{A90B965E-7FDF-43A2-A86D-D69217D1460D}" destId="{AAE689E8-FAD5-432D-A419-D17637D04478}" srcOrd="0" destOrd="0" presId="urn:microsoft.com/office/officeart/2005/8/layout/hList1"/>
    <dgm:cxn modelId="{78163B9B-62BB-43F5-9BC4-5311FDAC1271}" type="presParOf" srcId="{A90B965E-7FDF-43A2-A86D-D69217D1460D}" destId="{05BD7CCB-F7B6-4D3A-BE9D-BEC074EEFDF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5802E29-7E67-4EFD-85E4-3521F3B4568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C1E0DCEA-DA5C-4148-A52A-4B5C08AF43A5}">
      <dgm:prSet phldrT="[Text]" custT="1"/>
      <dgm:spPr/>
      <dgm:t>
        <a:bodyPr/>
        <a:lstStyle/>
        <a:p>
          <a:r>
            <a:rPr lang="en-US" sz="2000" dirty="0"/>
            <a:t>Grounds of Appeal </a:t>
          </a:r>
        </a:p>
      </dgm:t>
    </dgm:pt>
    <dgm:pt modelId="{97E8E0DA-C16F-4986-A81A-AD158AD5C88D}" type="parTrans" cxnId="{02124A22-3E50-44E9-9775-C35964BB3BA3}">
      <dgm:prSet/>
      <dgm:spPr/>
      <dgm:t>
        <a:bodyPr/>
        <a:lstStyle/>
        <a:p>
          <a:endParaRPr lang="en-US" sz="1600"/>
        </a:p>
      </dgm:t>
    </dgm:pt>
    <dgm:pt modelId="{6D274552-3069-4B30-83B6-CE677E561A67}" type="sibTrans" cxnId="{02124A22-3E50-44E9-9775-C35964BB3BA3}">
      <dgm:prSet/>
      <dgm:spPr/>
      <dgm:t>
        <a:bodyPr/>
        <a:lstStyle/>
        <a:p>
          <a:endParaRPr lang="en-US" sz="1600"/>
        </a:p>
      </dgm:t>
    </dgm:pt>
    <dgm:pt modelId="{0D94674D-BE76-4FF8-B5F4-4DEA7138F24F}">
      <dgm:prSet phldrT="[Text]" custT="1"/>
      <dgm:spPr/>
      <dgm:t>
        <a:bodyPr/>
        <a:lstStyle/>
        <a:p>
          <a:r>
            <a:rPr lang="en-US" sz="2000" dirty="0"/>
            <a:t>A brief summary of the issues, the holding of the CIT (A).</a:t>
          </a:r>
        </a:p>
      </dgm:t>
    </dgm:pt>
    <dgm:pt modelId="{E14FC351-5ED7-4E52-B2EE-C23A5B9B079D}" type="parTrans" cxnId="{AEDA27A9-B3F8-4599-88E5-13A7D90AA9B9}">
      <dgm:prSet/>
      <dgm:spPr/>
      <dgm:t>
        <a:bodyPr/>
        <a:lstStyle/>
        <a:p>
          <a:endParaRPr lang="en-US" sz="1600"/>
        </a:p>
      </dgm:t>
    </dgm:pt>
    <dgm:pt modelId="{54D77B94-2451-43B9-A783-8592D8C7EF13}" type="sibTrans" cxnId="{AEDA27A9-B3F8-4599-88E5-13A7D90AA9B9}">
      <dgm:prSet/>
      <dgm:spPr/>
      <dgm:t>
        <a:bodyPr/>
        <a:lstStyle/>
        <a:p>
          <a:endParaRPr lang="en-US" sz="1600"/>
        </a:p>
      </dgm:t>
    </dgm:pt>
    <dgm:pt modelId="{843304F0-DE31-4A08-9066-05B15A606629}">
      <dgm:prSet phldrT="[Text]" custT="1"/>
      <dgm:spPr/>
      <dgm:t>
        <a:bodyPr/>
        <a:lstStyle/>
        <a:p>
          <a:r>
            <a:rPr lang="en-US" sz="2000" dirty="0"/>
            <a:t>Detailed written submissions</a:t>
          </a:r>
        </a:p>
      </dgm:t>
    </dgm:pt>
    <dgm:pt modelId="{42B4D00C-020E-4E38-8906-8A307C2CE8BB}" type="parTrans" cxnId="{5F517B35-D6F3-4FE4-A5B5-9E885858C267}">
      <dgm:prSet/>
      <dgm:spPr/>
      <dgm:t>
        <a:bodyPr/>
        <a:lstStyle/>
        <a:p>
          <a:endParaRPr lang="en-US" sz="1600"/>
        </a:p>
      </dgm:t>
    </dgm:pt>
    <dgm:pt modelId="{BF157AC7-2612-49D5-9713-F7F3EE07CF5D}" type="sibTrans" cxnId="{5F517B35-D6F3-4FE4-A5B5-9E885858C267}">
      <dgm:prSet/>
      <dgm:spPr/>
      <dgm:t>
        <a:bodyPr/>
        <a:lstStyle/>
        <a:p>
          <a:endParaRPr lang="en-US" sz="1600"/>
        </a:p>
      </dgm:t>
    </dgm:pt>
    <dgm:pt modelId="{8B01BDE6-D98E-4D77-8341-F4C7615B7A86}">
      <dgm:prSet phldrT="[Text]" custT="1"/>
      <dgm:spPr/>
      <dgm:t>
        <a:bodyPr/>
        <a:lstStyle/>
        <a:p>
          <a:r>
            <a:rPr lang="en-US" sz="2000" dirty="0"/>
            <a:t>Detailed written submissions encompass the arguments presented in court. Preferred to file after the closing of arguments. </a:t>
          </a:r>
        </a:p>
      </dgm:t>
    </dgm:pt>
    <dgm:pt modelId="{A3A454B3-148E-4FCD-BC13-D51205C3ED88}" type="parTrans" cxnId="{AE8CE0F8-8A6C-4D1F-88E6-EE99F431916E}">
      <dgm:prSet/>
      <dgm:spPr/>
      <dgm:t>
        <a:bodyPr/>
        <a:lstStyle/>
        <a:p>
          <a:endParaRPr lang="en-US" sz="1600"/>
        </a:p>
      </dgm:t>
    </dgm:pt>
    <dgm:pt modelId="{9F58AA4B-CC48-4275-8A87-7FA73FC17041}" type="sibTrans" cxnId="{AE8CE0F8-8A6C-4D1F-88E6-EE99F431916E}">
      <dgm:prSet/>
      <dgm:spPr/>
      <dgm:t>
        <a:bodyPr/>
        <a:lstStyle/>
        <a:p>
          <a:endParaRPr lang="en-US" sz="1600"/>
        </a:p>
      </dgm:t>
    </dgm:pt>
    <dgm:pt modelId="{C4570E63-7A65-446D-87E3-2FF55D0EF5DC}">
      <dgm:prSet phldrT="[Text]" custT="1"/>
      <dgm:spPr/>
      <dgm:t>
        <a:bodyPr/>
        <a:lstStyle/>
        <a:p>
          <a:r>
            <a:rPr lang="en-US" sz="2000" dirty="0"/>
            <a:t>In essence, compilation of issues. </a:t>
          </a:r>
        </a:p>
      </dgm:t>
    </dgm:pt>
    <dgm:pt modelId="{E308F305-33EA-4293-B669-520F7A46D61D}" type="parTrans" cxnId="{D43D04D1-0886-47C1-A4C4-5591FCCCE5DA}">
      <dgm:prSet/>
      <dgm:spPr/>
      <dgm:t>
        <a:bodyPr/>
        <a:lstStyle/>
        <a:p>
          <a:endParaRPr lang="en-US"/>
        </a:p>
      </dgm:t>
    </dgm:pt>
    <dgm:pt modelId="{65299F63-AE84-49BA-94BC-BA046A4D5CA1}" type="sibTrans" cxnId="{D43D04D1-0886-47C1-A4C4-5591FCCCE5DA}">
      <dgm:prSet/>
      <dgm:spPr/>
      <dgm:t>
        <a:bodyPr/>
        <a:lstStyle/>
        <a:p>
          <a:endParaRPr lang="en-US"/>
        </a:p>
      </dgm:t>
    </dgm:pt>
    <dgm:pt modelId="{F25019AE-DC15-448F-95F0-63A5A969D913}">
      <dgm:prSet phldrT="[Text]" custT="1"/>
      <dgm:spPr/>
      <dgm:t>
        <a:bodyPr/>
        <a:lstStyle/>
        <a:p>
          <a:r>
            <a:rPr lang="en-US" sz="2000" dirty="0"/>
            <a:t>Word choice: ‘erred in holding’, ‘ought to have considered’, ‘ought to have taken into account’ </a:t>
          </a:r>
        </a:p>
      </dgm:t>
    </dgm:pt>
    <dgm:pt modelId="{8820142C-44FE-4CC5-A27C-BB7442E396A6}" type="parTrans" cxnId="{F261F641-7696-4685-BBB7-A13000591455}">
      <dgm:prSet/>
      <dgm:spPr/>
      <dgm:t>
        <a:bodyPr/>
        <a:lstStyle/>
        <a:p>
          <a:endParaRPr lang="en-US"/>
        </a:p>
      </dgm:t>
    </dgm:pt>
    <dgm:pt modelId="{9482EBEA-2605-41FD-A943-073EA6324A2A}" type="sibTrans" cxnId="{F261F641-7696-4685-BBB7-A13000591455}">
      <dgm:prSet/>
      <dgm:spPr/>
      <dgm:t>
        <a:bodyPr/>
        <a:lstStyle/>
        <a:p>
          <a:endParaRPr lang="en-US"/>
        </a:p>
      </dgm:t>
    </dgm:pt>
    <dgm:pt modelId="{B2E65595-5AB8-4DE3-97A8-D3122863B1DC}">
      <dgm:prSet phldrT="[Text]" custT="1"/>
      <dgm:spPr/>
      <dgm:t>
        <a:bodyPr/>
        <a:lstStyle/>
        <a:p>
          <a:r>
            <a:rPr lang="en-US" sz="2000" dirty="0"/>
            <a:t>Contents of submissions</a:t>
          </a:r>
        </a:p>
      </dgm:t>
    </dgm:pt>
    <dgm:pt modelId="{2952301B-FC72-481A-91FB-FDB599A82AA0}" type="parTrans" cxnId="{56D40E12-5391-4356-A214-4AE257160EF5}">
      <dgm:prSet/>
      <dgm:spPr/>
      <dgm:t>
        <a:bodyPr/>
        <a:lstStyle/>
        <a:p>
          <a:endParaRPr lang="en-US"/>
        </a:p>
      </dgm:t>
    </dgm:pt>
    <dgm:pt modelId="{D841B7CF-6EB6-49A5-870C-BF83B5A41AA6}" type="sibTrans" cxnId="{56D40E12-5391-4356-A214-4AE257160EF5}">
      <dgm:prSet/>
      <dgm:spPr/>
      <dgm:t>
        <a:bodyPr/>
        <a:lstStyle/>
        <a:p>
          <a:endParaRPr lang="en-US"/>
        </a:p>
      </dgm:t>
    </dgm:pt>
    <dgm:pt modelId="{5C3810B9-80B6-4022-81B6-2F761F9E0BB8}">
      <dgm:prSet phldrT="[Text]" custT="1"/>
      <dgm:spPr/>
      <dgm:t>
        <a:bodyPr/>
        <a:lstStyle/>
        <a:p>
          <a:r>
            <a:rPr lang="en-US" sz="2000" dirty="0"/>
            <a:t>Background of case (including issuance of notices under various stages, limited v. complete scrutiny)</a:t>
          </a:r>
        </a:p>
      </dgm:t>
    </dgm:pt>
    <dgm:pt modelId="{AE8253D2-4F87-4530-A66E-6D573403A5F6}" type="parTrans" cxnId="{74AE1E8B-B995-4D19-9432-6D16EE68807B}">
      <dgm:prSet/>
      <dgm:spPr/>
      <dgm:t>
        <a:bodyPr/>
        <a:lstStyle/>
        <a:p>
          <a:endParaRPr lang="en-US"/>
        </a:p>
      </dgm:t>
    </dgm:pt>
    <dgm:pt modelId="{CD98D492-D142-4090-A860-6A41062D8464}" type="sibTrans" cxnId="{74AE1E8B-B995-4D19-9432-6D16EE68807B}">
      <dgm:prSet/>
      <dgm:spPr/>
      <dgm:t>
        <a:bodyPr/>
        <a:lstStyle/>
        <a:p>
          <a:endParaRPr lang="en-US"/>
        </a:p>
      </dgm:t>
    </dgm:pt>
    <dgm:pt modelId="{1204811E-54B3-4A97-B705-C9BED41A02D5}">
      <dgm:prSet phldrT="[Text]" custT="1"/>
      <dgm:spPr/>
      <dgm:t>
        <a:bodyPr/>
        <a:lstStyle/>
        <a:p>
          <a:r>
            <a:rPr lang="en-US" sz="2000" dirty="0"/>
            <a:t>Relevant facts with respect to the issues in hand</a:t>
          </a:r>
        </a:p>
      </dgm:t>
    </dgm:pt>
    <dgm:pt modelId="{D040685E-062D-4C80-A96D-F673E958AAF1}" type="parTrans" cxnId="{E109680A-905A-496E-AFC8-73737CB425D9}">
      <dgm:prSet/>
      <dgm:spPr/>
      <dgm:t>
        <a:bodyPr/>
        <a:lstStyle/>
        <a:p>
          <a:endParaRPr lang="en-US"/>
        </a:p>
      </dgm:t>
    </dgm:pt>
    <dgm:pt modelId="{52E15A0D-F3A9-4611-9F5A-0FED22251C58}" type="sibTrans" cxnId="{E109680A-905A-496E-AFC8-73737CB425D9}">
      <dgm:prSet/>
      <dgm:spPr/>
      <dgm:t>
        <a:bodyPr/>
        <a:lstStyle/>
        <a:p>
          <a:endParaRPr lang="en-US"/>
        </a:p>
      </dgm:t>
    </dgm:pt>
    <dgm:pt modelId="{B12379A8-111D-4D87-88F4-F9143F0F4503}">
      <dgm:prSet phldrT="[Text]" custT="1"/>
      <dgm:spPr/>
      <dgm:t>
        <a:bodyPr/>
        <a:lstStyle/>
        <a:p>
          <a:r>
            <a:rPr lang="en-US" sz="2000" dirty="0"/>
            <a:t>Grounds of Appeal must be elucidated. Each ground must be accompanied by relevant sections, judicial decisions.</a:t>
          </a:r>
        </a:p>
      </dgm:t>
    </dgm:pt>
    <dgm:pt modelId="{A3B510F0-6451-46E9-A061-9EDCA996E763}" type="parTrans" cxnId="{8BDAC55B-B147-4356-8307-1E49957DD609}">
      <dgm:prSet/>
      <dgm:spPr/>
      <dgm:t>
        <a:bodyPr/>
        <a:lstStyle/>
        <a:p>
          <a:endParaRPr lang="en-US"/>
        </a:p>
      </dgm:t>
    </dgm:pt>
    <dgm:pt modelId="{19970FE8-727F-4C51-9874-D481B8715898}" type="sibTrans" cxnId="{8BDAC55B-B147-4356-8307-1E49957DD609}">
      <dgm:prSet/>
      <dgm:spPr/>
      <dgm:t>
        <a:bodyPr/>
        <a:lstStyle/>
        <a:p>
          <a:endParaRPr lang="en-US"/>
        </a:p>
      </dgm:t>
    </dgm:pt>
    <dgm:pt modelId="{5BE3A398-B638-4C7B-85F5-3F9DFEA6E678}">
      <dgm:prSet phldrT="[Text]" custT="1"/>
      <dgm:spPr/>
      <dgm:t>
        <a:bodyPr/>
        <a:lstStyle/>
        <a:p>
          <a:r>
            <a:rPr lang="en-US" sz="2000" dirty="0"/>
            <a:t>Any relevant documentary evidences can be accompanied by placing them as annexures. </a:t>
          </a:r>
        </a:p>
      </dgm:t>
    </dgm:pt>
    <dgm:pt modelId="{27D7B3A0-111D-456D-9C0D-CD216E82C625}" type="parTrans" cxnId="{A41A15F0-D3B8-477A-B38F-B554F5871A2E}">
      <dgm:prSet/>
      <dgm:spPr/>
      <dgm:t>
        <a:bodyPr/>
        <a:lstStyle/>
        <a:p>
          <a:endParaRPr lang="en-US"/>
        </a:p>
      </dgm:t>
    </dgm:pt>
    <dgm:pt modelId="{42541C39-F95A-4577-A374-CD70603FC932}" type="sibTrans" cxnId="{A41A15F0-D3B8-477A-B38F-B554F5871A2E}">
      <dgm:prSet/>
      <dgm:spPr/>
      <dgm:t>
        <a:bodyPr/>
        <a:lstStyle/>
        <a:p>
          <a:endParaRPr lang="en-US"/>
        </a:p>
      </dgm:t>
    </dgm:pt>
    <dgm:pt modelId="{D5D84207-C384-48CC-B24B-E6FE0BC8104D}" type="pres">
      <dgm:prSet presAssocID="{55802E29-7E67-4EFD-85E4-3521F3B4568E}" presName="linearFlow" presStyleCnt="0">
        <dgm:presLayoutVars>
          <dgm:dir/>
          <dgm:animLvl val="lvl"/>
          <dgm:resizeHandles val="exact"/>
        </dgm:presLayoutVars>
      </dgm:prSet>
      <dgm:spPr/>
      <dgm:t>
        <a:bodyPr/>
        <a:lstStyle/>
        <a:p>
          <a:endParaRPr lang="en-US"/>
        </a:p>
      </dgm:t>
    </dgm:pt>
    <dgm:pt modelId="{9249C25C-05CD-4AB9-9581-00D36AC8D827}" type="pres">
      <dgm:prSet presAssocID="{C1E0DCEA-DA5C-4148-A52A-4B5C08AF43A5}" presName="composite" presStyleCnt="0"/>
      <dgm:spPr/>
    </dgm:pt>
    <dgm:pt modelId="{890C00FF-1501-4AF0-8113-26ABF4B811C9}" type="pres">
      <dgm:prSet presAssocID="{C1E0DCEA-DA5C-4148-A52A-4B5C08AF43A5}" presName="parentText" presStyleLbl="alignNode1" presStyleIdx="0" presStyleCnt="2">
        <dgm:presLayoutVars>
          <dgm:chMax val="1"/>
          <dgm:bulletEnabled val="1"/>
        </dgm:presLayoutVars>
      </dgm:prSet>
      <dgm:spPr/>
      <dgm:t>
        <a:bodyPr/>
        <a:lstStyle/>
        <a:p>
          <a:endParaRPr lang="en-US"/>
        </a:p>
      </dgm:t>
    </dgm:pt>
    <dgm:pt modelId="{E411BD93-DAC1-4885-8004-73641059745A}" type="pres">
      <dgm:prSet presAssocID="{C1E0DCEA-DA5C-4148-A52A-4B5C08AF43A5}" presName="descendantText" presStyleLbl="alignAcc1" presStyleIdx="0" presStyleCnt="2" custScaleX="91702">
        <dgm:presLayoutVars>
          <dgm:bulletEnabled val="1"/>
        </dgm:presLayoutVars>
      </dgm:prSet>
      <dgm:spPr/>
      <dgm:t>
        <a:bodyPr/>
        <a:lstStyle/>
        <a:p>
          <a:endParaRPr lang="en-US"/>
        </a:p>
      </dgm:t>
    </dgm:pt>
    <dgm:pt modelId="{2A25326D-D35C-4902-A3B5-177711EC4A31}" type="pres">
      <dgm:prSet presAssocID="{6D274552-3069-4B30-83B6-CE677E561A67}" presName="sp" presStyleCnt="0"/>
      <dgm:spPr/>
    </dgm:pt>
    <dgm:pt modelId="{5D5B61EE-74BF-4DFA-B24B-30A273FCA7BC}" type="pres">
      <dgm:prSet presAssocID="{843304F0-DE31-4A08-9066-05B15A606629}" presName="composite" presStyleCnt="0"/>
      <dgm:spPr/>
    </dgm:pt>
    <dgm:pt modelId="{88DF3007-8FF7-41CF-8F5A-29928F610CB5}" type="pres">
      <dgm:prSet presAssocID="{843304F0-DE31-4A08-9066-05B15A606629}" presName="parentText" presStyleLbl="alignNode1" presStyleIdx="1" presStyleCnt="2">
        <dgm:presLayoutVars>
          <dgm:chMax val="1"/>
          <dgm:bulletEnabled val="1"/>
        </dgm:presLayoutVars>
      </dgm:prSet>
      <dgm:spPr/>
      <dgm:t>
        <a:bodyPr/>
        <a:lstStyle/>
        <a:p>
          <a:endParaRPr lang="en-US"/>
        </a:p>
      </dgm:t>
    </dgm:pt>
    <dgm:pt modelId="{B7F0E4C5-539B-4CD2-BBC1-026AF17DEAC0}" type="pres">
      <dgm:prSet presAssocID="{843304F0-DE31-4A08-9066-05B15A606629}" presName="descendantText" presStyleLbl="alignAcc1" presStyleIdx="1" presStyleCnt="2" custScaleX="92473" custScaleY="238226">
        <dgm:presLayoutVars>
          <dgm:bulletEnabled val="1"/>
        </dgm:presLayoutVars>
      </dgm:prSet>
      <dgm:spPr/>
      <dgm:t>
        <a:bodyPr/>
        <a:lstStyle/>
        <a:p>
          <a:endParaRPr lang="en-US"/>
        </a:p>
      </dgm:t>
    </dgm:pt>
  </dgm:ptLst>
  <dgm:cxnLst>
    <dgm:cxn modelId="{F30A46D6-28DD-4D51-8685-EF4D850D15FE}" type="presOf" srcId="{0D94674D-BE76-4FF8-B5F4-4DEA7138F24F}" destId="{E411BD93-DAC1-4885-8004-73641059745A}" srcOrd="0" destOrd="0" presId="urn:microsoft.com/office/officeart/2005/8/layout/chevron2"/>
    <dgm:cxn modelId="{56D40E12-5391-4356-A214-4AE257160EF5}" srcId="{843304F0-DE31-4A08-9066-05B15A606629}" destId="{B2E65595-5AB8-4DE3-97A8-D3122863B1DC}" srcOrd="1" destOrd="0" parTransId="{2952301B-FC72-481A-91FB-FDB599A82AA0}" sibTransId="{D841B7CF-6EB6-49A5-870C-BF83B5A41AA6}"/>
    <dgm:cxn modelId="{F261F641-7696-4685-BBB7-A13000591455}" srcId="{C1E0DCEA-DA5C-4148-A52A-4B5C08AF43A5}" destId="{F25019AE-DC15-448F-95F0-63A5A969D913}" srcOrd="1" destOrd="0" parTransId="{8820142C-44FE-4CC5-A27C-BB7442E396A6}" sibTransId="{9482EBEA-2605-41FD-A943-073EA6324A2A}"/>
    <dgm:cxn modelId="{980BE598-FDAC-44CE-95C5-18BF3A84AF1E}" type="presOf" srcId="{1204811E-54B3-4A97-B705-C9BED41A02D5}" destId="{B7F0E4C5-539B-4CD2-BBC1-026AF17DEAC0}" srcOrd="0" destOrd="3" presId="urn:microsoft.com/office/officeart/2005/8/layout/chevron2"/>
    <dgm:cxn modelId="{02124A22-3E50-44E9-9775-C35964BB3BA3}" srcId="{55802E29-7E67-4EFD-85E4-3521F3B4568E}" destId="{C1E0DCEA-DA5C-4148-A52A-4B5C08AF43A5}" srcOrd="0" destOrd="0" parTransId="{97E8E0DA-C16F-4986-A81A-AD158AD5C88D}" sibTransId="{6D274552-3069-4B30-83B6-CE677E561A67}"/>
    <dgm:cxn modelId="{82003963-C7DF-4422-B75E-A3B06C61A8FB}" type="presOf" srcId="{C4570E63-7A65-446D-87E3-2FF55D0EF5DC}" destId="{E411BD93-DAC1-4885-8004-73641059745A}" srcOrd="0" destOrd="2" presId="urn:microsoft.com/office/officeart/2005/8/layout/chevron2"/>
    <dgm:cxn modelId="{9BC347DB-3C3E-40E6-A0C0-E4A983F0CF52}" type="presOf" srcId="{55802E29-7E67-4EFD-85E4-3521F3B4568E}" destId="{D5D84207-C384-48CC-B24B-E6FE0BC8104D}" srcOrd="0" destOrd="0" presId="urn:microsoft.com/office/officeart/2005/8/layout/chevron2"/>
    <dgm:cxn modelId="{80181520-9028-4E03-B455-4418EB34C37E}" type="presOf" srcId="{B12379A8-111D-4D87-88F4-F9143F0F4503}" destId="{B7F0E4C5-539B-4CD2-BBC1-026AF17DEAC0}" srcOrd="0" destOrd="4" presId="urn:microsoft.com/office/officeart/2005/8/layout/chevron2"/>
    <dgm:cxn modelId="{5F517B35-D6F3-4FE4-A5B5-9E885858C267}" srcId="{55802E29-7E67-4EFD-85E4-3521F3B4568E}" destId="{843304F0-DE31-4A08-9066-05B15A606629}" srcOrd="1" destOrd="0" parTransId="{42B4D00C-020E-4E38-8906-8A307C2CE8BB}" sibTransId="{BF157AC7-2612-49D5-9713-F7F3EE07CF5D}"/>
    <dgm:cxn modelId="{2A9C715D-1368-4779-BCF0-05D4D134B31E}" type="presOf" srcId="{F25019AE-DC15-448F-95F0-63A5A969D913}" destId="{E411BD93-DAC1-4885-8004-73641059745A}" srcOrd="0" destOrd="1" presId="urn:microsoft.com/office/officeart/2005/8/layout/chevron2"/>
    <dgm:cxn modelId="{AE8CE0F8-8A6C-4D1F-88E6-EE99F431916E}" srcId="{843304F0-DE31-4A08-9066-05B15A606629}" destId="{8B01BDE6-D98E-4D77-8341-F4C7615B7A86}" srcOrd="0" destOrd="0" parTransId="{A3A454B3-148E-4FCD-BC13-D51205C3ED88}" sibTransId="{9F58AA4B-CC48-4275-8A87-7FA73FC17041}"/>
    <dgm:cxn modelId="{AEDA27A9-B3F8-4599-88E5-13A7D90AA9B9}" srcId="{C1E0DCEA-DA5C-4148-A52A-4B5C08AF43A5}" destId="{0D94674D-BE76-4FF8-B5F4-4DEA7138F24F}" srcOrd="0" destOrd="0" parTransId="{E14FC351-5ED7-4E52-B2EE-C23A5B9B079D}" sibTransId="{54D77B94-2451-43B9-A783-8592D8C7EF13}"/>
    <dgm:cxn modelId="{1A3CFF8E-37E4-4808-8B78-D4E80AB7AFF4}" type="presOf" srcId="{C1E0DCEA-DA5C-4148-A52A-4B5C08AF43A5}" destId="{890C00FF-1501-4AF0-8113-26ABF4B811C9}" srcOrd="0" destOrd="0" presId="urn:microsoft.com/office/officeart/2005/8/layout/chevron2"/>
    <dgm:cxn modelId="{E109680A-905A-496E-AFC8-73737CB425D9}" srcId="{B2E65595-5AB8-4DE3-97A8-D3122863B1DC}" destId="{1204811E-54B3-4A97-B705-C9BED41A02D5}" srcOrd="1" destOrd="0" parTransId="{D040685E-062D-4C80-A96D-F673E958AAF1}" sibTransId="{52E15A0D-F3A9-4611-9F5A-0FED22251C58}"/>
    <dgm:cxn modelId="{D43D04D1-0886-47C1-A4C4-5591FCCCE5DA}" srcId="{C1E0DCEA-DA5C-4148-A52A-4B5C08AF43A5}" destId="{C4570E63-7A65-446D-87E3-2FF55D0EF5DC}" srcOrd="2" destOrd="0" parTransId="{E308F305-33EA-4293-B669-520F7A46D61D}" sibTransId="{65299F63-AE84-49BA-94BC-BA046A4D5CA1}"/>
    <dgm:cxn modelId="{8BDAC55B-B147-4356-8307-1E49957DD609}" srcId="{B2E65595-5AB8-4DE3-97A8-D3122863B1DC}" destId="{B12379A8-111D-4D87-88F4-F9143F0F4503}" srcOrd="2" destOrd="0" parTransId="{A3B510F0-6451-46E9-A061-9EDCA996E763}" sibTransId="{19970FE8-727F-4C51-9874-D481B8715898}"/>
    <dgm:cxn modelId="{AD874EA1-82AF-4BB7-BACA-528021F9F847}" type="presOf" srcId="{B2E65595-5AB8-4DE3-97A8-D3122863B1DC}" destId="{B7F0E4C5-539B-4CD2-BBC1-026AF17DEAC0}" srcOrd="0" destOrd="1" presId="urn:microsoft.com/office/officeart/2005/8/layout/chevron2"/>
    <dgm:cxn modelId="{05E99F42-50A4-4E5B-A66A-73FC949C5C6D}" type="presOf" srcId="{5C3810B9-80B6-4022-81B6-2F761F9E0BB8}" destId="{B7F0E4C5-539B-4CD2-BBC1-026AF17DEAC0}" srcOrd="0" destOrd="2" presId="urn:microsoft.com/office/officeart/2005/8/layout/chevron2"/>
    <dgm:cxn modelId="{4A54DE92-7E93-4F83-A22D-C97803B54251}" type="presOf" srcId="{8B01BDE6-D98E-4D77-8341-F4C7615B7A86}" destId="{B7F0E4C5-539B-4CD2-BBC1-026AF17DEAC0}" srcOrd="0" destOrd="0" presId="urn:microsoft.com/office/officeart/2005/8/layout/chevron2"/>
    <dgm:cxn modelId="{816FA9D7-6A4A-4909-A8F8-F714A62FE5D9}" type="presOf" srcId="{843304F0-DE31-4A08-9066-05B15A606629}" destId="{88DF3007-8FF7-41CF-8F5A-29928F610CB5}" srcOrd="0" destOrd="0" presId="urn:microsoft.com/office/officeart/2005/8/layout/chevron2"/>
    <dgm:cxn modelId="{2CC4046F-EE8D-4093-A598-F75763F69AA4}" type="presOf" srcId="{5BE3A398-B638-4C7B-85F5-3F9DFEA6E678}" destId="{B7F0E4C5-539B-4CD2-BBC1-026AF17DEAC0}" srcOrd="0" destOrd="5" presId="urn:microsoft.com/office/officeart/2005/8/layout/chevron2"/>
    <dgm:cxn modelId="{74AE1E8B-B995-4D19-9432-6D16EE68807B}" srcId="{B2E65595-5AB8-4DE3-97A8-D3122863B1DC}" destId="{5C3810B9-80B6-4022-81B6-2F761F9E0BB8}" srcOrd="0" destOrd="0" parTransId="{AE8253D2-4F87-4530-A66E-6D573403A5F6}" sibTransId="{CD98D492-D142-4090-A860-6A41062D8464}"/>
    <dgm:cxn modelId="{A41A15F0-D3B8-477A-B38F-B554F5871A2E}" srcId="{B2E65595-5AB8-4DE3-97A8-D3122863B1DC}" destId="{5BE3A398-B638-4C7B-85F5-3F9DFEA6E678}" srcOrd="3" destOrd="0" parTransId="{27D7B3A0-111D-456D-9C0D-CD216E82C625}" sibTransId="{42541C39-F95A-4577-A374-CD70603FC932}"/>
    <dgm:cxn modelId="{E2506855-4505-466F-9AEB-CBBD3573EBD8}" type="presParOf" srcId="{D5D84207-C384-48CC-B24B-E6FE0BC8104D}" destId="{9249C25C-05CD-4AB9-9581-00D36AC8D827}" srcOrd="0" destOrd="0" presId="urn:microsoft.com/office/officeart/2005/8/layout/chevron2"/>
    <dgm:cxn modelId="{F36359D4-D05E-4692-A567-1E7AD7E68B60}" type="presParOf" srcId="{9249C25C-05CD-4AB9-9581-00D36AC8D827}" destId="{890C00FF-1501-4AF0-8113-26ABF4B811C9}" srcOrd="0" destOrd="0" presId="urn:microsoft.com/office/officeart/2005/8/layout/chevron2"/>
    <dgm:cxn modelId="{2FE50D4F-F332-439B-9C56-E3B648768ADD}" type="presParOf" srcId="{9249C25C-05CD-4AB9-9581-00D36AC8D827}" destId="{E411BD93-DAC1-4885-8004-73641059745A}" srcOrd="1" destOrd="0" presId="urn:microsoft.com/office/officeart/2005/8/layout/chevron2"/>
    <dgm:cxn modelId="{25D4632B-C585-4535-A991-650AFD4E11E5}" type="presParOf" srcId="{D5D84207-C384-48CC-B24B-E6FE0BC8104D}" destId="{2A25326D-D35C-4902-A3B5-177711EC4A31}" srcOrd="1" destOrd="0" presId="urn:microsoft.com/office/officeart/2005/8/layout/chevron2"/>
    <dgm:cxn modelId="{FE9FC6BC-4FA8-46F3-8136-7D8FD54F161F}" type="presParOf" srcId="{D5D84207-C384-48CC-B24B-E6FE0BC8104D}" destId="{5D5B61EE-74BF-4DFA-B24B-30A273FCA7BC}" srcOrd="2" destOrd="0" presId="urn:microsoft.com/office/officeart/2005/8/layout/chevron2"/>
    <dgm:cxn modelId="{F7F84FA6-A7D8-4364-A2C6-B16C2D6A3321}" type="presParOf" srcId="{5D5B61EE-74BF-4DFA-B24B-30A273FCA7BC}" destId="{88DF3007-8FF7-41CF-8F5A-29928F610CB5}" srcOrd="0" destOrd="0" presId="urn:microsoft.com/office/officeart/2005/8/layout/chevron2"/>
    <dgm:cxn modelId="{1FF24350-A033-458E-B332-E103B5D68C18}" type="presParOf" srcId="{5D5B61EE-74BF-4DFA-B24B-30A273FCA7BC}" destId="{B7F0E4C5-539B-4CD2-BBC1-026AF17DEAC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B23A853-AAA4-4EDE-9B19-2D150834C32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EA5CC54-AD53-46BB-9288-9037F3423AF0}">
      <dgm:prSet phldrT="[Text]" custT="1"/>
      <dgm:spPr/>
      <dgm:t>
        <a:bodyPr/>
        <a:lstStyle/>
        <a:p>
          <a:r>
            <a:rPr lang="en-US" sz="1600" dirty="0"/>
            <a:t>Powers vested in ITO u/s 131</a:t>
          </a:r>
        </a:p>
      </dgm:t>
    </dgm:pt>
    <dgm:pt modelId="{C8E66F80-E757-4669-AE6F-B2EF88304358}" type="parTrans" cxnId="{ACF69871-EF8C-4E7F-817E-407DFED4A265}">
      <dgm:prSet/>
      <dgm:spPr/>
      <dgm:t>
        <a:bodyPr/>
        <a:lstStyle/>
        <a:p>
          <a:endParaRPr lang="en-US" sz="1600"/>
        </a:p>
      </dgm:t>
    </dgm:pt>
    <dgm:pt modelId="{F9A05722-BEC4-4758-BECD-8619F219CEFD}" type="sibTrans" cxnId="{ACF69871-EF8C-4E7F-817E-407DFED4A265}">
      <dgm:prSet/>
      <dgm:spPr/>
      <dgm:t>
        <a:bodyPr/>
        <a:lstStyle/>
        <a:p>
          <a:endParaRPr lang="en-US" sz="1600"/>
        </a:p>
      </dgm:t>
    </dgm:pt>
    <dgm:pt modelId="{783CEE2A-6AF9-440D-8EEE-440A0C40998D}">
      <dgm:prSet phldrT="[Text]" custT="1"/>
      <dgm:spPr/>
      <dgm:t>
        <a:bodyPr/>
        <a:lstStyle/>
        <a:p>
          <a:r>
            <a:rPr lang="en-US" sz="1700" dirty="0"/>
            <a:t>Same powers as vested in a court under CPC, 1908. </a:t>
          </a:r>
        </a:p>
      </dgm:t>
    </dgm:pt>
    <dgm:pt modelId="{0CCBAADF-2422-4436-B048-D1147EF90F57}" type="parTrans" cxnId="{4EBC9DF3-01A2-44A2-90C3-419E3EA01CDB}">
      <dgm:prSet/>
      <dgm:spPr/>
      <dgm:t>
        <a:bodyPr/>
        <a:lstStyle/>
        <a:p>
          <a:endParaRPr lang="en-US" sz="1600"/>
        </a:p>
      </dgm:t>
    </dgm:pt>
    <dgm:pt modelId="{84FE778A-626B-4E07-A4D3-F8DF07F2DDD1}" type="sibTrans" cxnId="{4EBC9DF3-01A2-44A2-90C3-419E3EA01CDB}">
      <dgm:prSet/>
      <dgm:spPr/>
      <dgm:t>
        <a:bodyPr/>
        <a:lstStyle/>
        <a:p>
          <a:endParaRPr lang="en-US" sz="1600"/>
        </a:p>
      </dgm:t>
    </dgm:pt>
    <dgm:pt modelId="{EC79F6EC-4562-4B50-BC5A-A8FF3D6D8BB9}">
      <dgm:prSet phldrT="[Text]" custT="1"/>
      <dgm:spPr/>
      <dgm:t>
        <a:bodyPr/>
        <a:lstStyle/>
        <a:p>
          <a:r>
            <a:rPr lang="en-US" sz="1600" dirty="0"/>
            <a:t>Deemed to be a civil court</a:t>
          </a:r>
        </a:p>
      </dgm:t>
    </dgm:pt>
    <dgm:pt modelId="{D31133BE-D60E-4CC1-879D-961C7EC7BD35}" type="parTrans" cxnId="{C1823606-2679-4E87-A17A-6EF4D33FF8AA}">
      <dgm:prSet/>
      <dgm:spPr/>
      <dgm:t>
        <a:bodyPr/>
        <a:lstStyle/>
        <a:p>
          <a:endParaRPr lang="en-US" sz="1600"/>
        </a:p>
      </dgm:t>
    </dgm:pt>
    <dgm:pt modelId="{C48586A1-CB2F-44C8-B391-3EE237368066}" type="sibTrans" cxnId="{C1823606-2679-4E87-A17A-6EF4D33FF8AA}">
      <dgm:prSet/>
      <dgm:spPr/>
      <dgm:t>
        <a:bodyPr/>
        <a:lstStyle/>
        <a:p>
          <a:endParaRPr lang="en-US" sz="1600"/>
        </a:p>
      </dgm:t>
    </dgm:pt>
    <dgm:pt modelId="{11933541-C216-4631-A80E-AF788C4948FC}">
      <dgm:prSet phldrT="[Text]" custT="1"/>
      <dgm:spPr/>
      <dgm:t>
        <a:bodyPr/>
        <a:lstStyle/>
        <a:p>
          <a:r>
            <a:rPr lang="en-US" sz="1800" dirty="0"/>
            <a:t>ITAT shall be deemed to be a civil court for Section 195 of IT Act and Chapter 35 of CrPC, 1898. </a:t>
          </a:r>
        </a:p>
      </dgm:t>
    </dgm:pt>
    <dgm:pt modelId="{363EAC72-ACE4-4C25-A842-3E7BB5AEAFA2}" type="parTrans" cxnId="{07260CD2-5954-490C-9911-668F2882B5DF}">
      <dgm:prSet/>
      <dgm:spPr/>
      <dgm:t>
        <a:bodyPr/>
        <a:lstStyle/>
        <a:p>
          <a:endParaRPr lang="en-US" sz="1600"/>
        </a:p>
      </dgm:t>
    </dgm:pt>
    <dgm:pt modelId="{433945CE-F29D-42E5-94A1-B52158928D2A}" type="sibTrans" cxnId="{07260CD2-5954-490C-9911-668F2882B5DF}">
      <dgm:prSet/>
      <dgm:spPr/>
      <dgm:t>
        <a:bodyPr/>
        <a:lstStyle/>
        <a:p>
          <a:endParaRPr lang="en-US" sz="1600"/>
        </a:p>
      </dgm:t>
    </dgm:pt>
    <dgm:pt modelId="{A312DDC9-9B93-48B1-A02E-67183C4F4E44}">
      <dgm:prSet phldrT="[Text]" custT="1"/>
      <dgm:spPr/>
      <dgm:t>
        <a:bodyPr/>
        <a:lstStyle/>
        <a:p>
          <a:endParaRPr lang="en-US" sz="1600" dirty="0"/>
        </a:p>
      </dgm:t>
    </dgm:pt>
    <dgm:pt modelId="{1EF91748-2AF7-4344-83CA-C94987DDF5D5}" type="parTrans" cxnId="{3BF9CAAB-173F-4FEE-B412-6792F265C3EE}">
      <dgm:prSet/>
      <dgm:spPr/>
      <dgm:t>
        <a:bodyPr/>
        <a:lstStyle/>
        <a:p>
          <a:endParaRPr lang="en-US"/>
        </a:p>
      </dgm:t>
    </dgm:pt>
    <dgm:pt modelId="{0D73005A-3A15-4287-AE8D-9C0F12644C52}" type="sibTrans" cxnId="{3BF9CAAB-173F-4FEE-B412-6792F265C3EE}">
      <dgm:prSet/>
      <dgm:spPr/>
      <dgm:t>
        <a:bodyPr/>
        <a:lstStyle/>
        <a:p>
          <a:endParaRPr lang="en-US"/>
        </a:p>
      </dgm:t>
    </dgm:pt>
    <dgm:pt modelId="{2EF1E1E7-A230-43CC-9A3F-58479C014CD3}">
      <dgm:prSet phldrT="[Text]" custT="1"/>
      <dgm:spPr/>
      <dgm:t>
        <a:bodyPr/>
        <a:lstStyle/>
        <a:p>
          <a:endParaRPr lang="en-US" sz="1600" dirty="0"/>
        </a:p>
      </dgm:t>
    </dgm:pt>
    <dgm:pt modelId="{D0C1F84C-ADDD-4812-B7BC-3C9DB2C51A77}" type="parTrans" cxnId="{D7F376E4-0C1A-48BE-AFDA-A24A50190C4D}">
      <dgm:prSet/>
      <dgm:spPr/>
      <dgm:t>
        <a:bodyPr/>
        <a:lstStyle/>
        <a:p>
          <a:endParaRPr lang="en-US"/>
        </a:p>
      </dgm:t>
    </dgm:pt>
    <dgm:pt modelId="{7422E7BA-8A0C-44DD-98A8-5F0E4B39C5E2}" type="sibTrans" cxnId="{D7F376E4-0C1A-48BE-AFDA-A24A50190C4D}">
      <dgm:prSet/>
      <dgm:spPr/>
      <dgm:t>
        <a:bodyPr/>
        <a:lstStyle/>
        <a:p>
          <a:endParaRPr lang="en-US"/>
        </a:p>
      </dgm:t>
    </dgm:pt>
    <dgm:pt modelId="{4E52E6B4-592E-400E-B6A0-44EC976C1C0E}">
      <dgm:prSet custT="1"/>
      <dgm:spPr/>
      <dgm:t>
        <a:bodyPr/>
        <a:lstStyle/>
        <a:p>
          <a:r>
            <a:rPr lang="en-US" sz="1600" dirty="0"/>
            <a:t>Deemed to be judicial proceeding </a:t>
          </a:r>
        </a:p>
      </dgm:t>
    </dgm:pt>
    <dgm:pt modelId="{66C9802B-93D2-4163-BAE4-BC319E0E218D}" type="parTrans" cxnId="{44DA271A-DEF3-4EB1-A959-44558954017F}">
      <dgm:prSet/>
      <dgm:spPr/>
      <dgm:t>
        <a:bodyPr/>
        <a:lstStyle/>
        <a:p>
          <a:endParaRPr lang="en-US"/>
        </a:p>
      </dgm:t>
    </dgm:pt>
    <dgm:pt modelId="{9C2CB84A-993D-4D60-A560-653499366BA1}" type="sibTrans" cxnId="{44DA271A-DEF3-4EB1-A959-44558954017F}">
      <dgm:prSet/>
      <dgm:spPr/>
      <dgm:t>
        <a:bodyPr/>
        <a:lstStyle/>
        <a:p>
          <a:endParaRPr lang="en-US"/>
        </a:p>
      </dgm:t>
    </dgm:pt>
    <dgm:pt modelId="{1E352206-B7A5-4C80-93A4-3C3821B5BA48}">
      <dgm:prSet phldrT="[Text]" custT="1"/>
      <dgm:spPr/>
      <dgm:t>
        <a:bodyPr/>
        <a:lstStyle/>
        <a:p>
          <a:endParaRPr lang="en-US" sz="1600" dirty="0"/>
        </a:p>
      </dgm:t>
    </dgm:pt>
    <dgm:pt modelId="{FA45AFDF-33D4-4638-BA75-8A2967521DC7}" type="parTrans" cxnId="{F897F408-0463-49E4-ABDB-3BA2AFC93CB0}">
      <dgm:prSet/>
      <dgm:spPr/>
      <dgm:t>
        <a:bodyPr/>
        <a:lstStyle/>
        <a:p>
          <a:endParaRPr lang="en-US"/>
        </a:p>
      </dgm:t>
    </dgm:pt>
    <dgm:pt modelId="{5592B209-1A59-40E5-9A8A-EFAC5952FE65}" type="sibTrans" cxnId="{F897F408-0463-49E4-ABDB-3BA2AFC93CB0}">
      <dgm:prSet/>
      <dgm:spPr/>
      <dgm:t>
        <a:bodyPr/>
        <a:lstStyle/>
        <a:p>
          <a:endParaRPr lang="en-US"/>
        </a:p>
      </dgm:t>
    </dgm:pt>
    <dgm:pt modelId="{DEE7F913-8AEA-4804-8D6D-D25935F01B8C}">
      <dgm:prSet phldrT="[Text]" custT="1"/>
      <dgm:spPr/>
      <dgm:t>
        <a:bodyPr/>
        <a:lstStyle/>
        <a:p>
          <a:r>
            <a:rPr lang="en-US" sz="1700" dirty="0"/>
            <a:t>Inquiry / investigation u/s 90 / 90A. </a:t>
          </a:r>
        </a:p>
      </dgm:t>
    </dgm:pt>
    <dgm:pt modelId="{BB23BC1C-C1D2-4142-BE2D-85B58D09CD2C}" type="parTrans" cxnId="{23EC4A01-A9CF-4A33-A395-4EB939FC895D}">
      <dgm:prSet/>
      <dgm:spPr/>
      <dgm:t>
        <a:bodyPr/>
        <a:lstStyle/>
        <a:p>
          <a:endParaRPr lang="en-US"/>
        </a:p>
      </dgm:t>
    </dgm:pt>
    <dgm:pt modelId="{8F046C18-2A2D-4A5B-AED7-6A76605359C5}" type="sibTrans" cxnId="{23EC4A01-A9CF-4A33-A395-4EB939FC895D}">
      <dgm:prSet/>
      <dgm:spPr/>
      <dgm:t>
        <a:bodyPr/>
        <a:lstStyle/>
        <a:p>
          <a:endParaRPr lang="en-US"/>
        </a:p>
      </dgm:t>
    </dgm:pt>
    <dgm:pt modelId="{F28AAAA3-1C8E-4342-B5B2-E0A41CA75BBC}">
      <dgm:prSet phldrT="[Text]" custT="1"/>
      <dgm:spPr/>
      <dgm:t>
        <a:bodyPr/>
        <a:lstStyle/>
        <a:p>
          <a:r>
            <a:rPr lang="en-US" sz="1700" dirty="0"/>
            <a:t>Impound and retain in its custody any books of accounts or other documents produced before it. </a:t>
          </a:r>
        </a:p>
      </dgm:t>
    </dgm:pt>
    <dgm:pt modelId="{3DE1923F-B5D8-4223-B3C6-D3026D1C9441}" type="parTrans" cxnId="{A44E0E91-B9D8-4619-B6DE-3BD324ADC4DA}">
      <dgm:prSet/>
      <dgm:spPr/>
      <dgm:t>
        <a:bodyPr/>
        <a:lstStyle/>
        <a:p>
          <a:endParaRPr lang="en-US"/>
        </a:p>
      </dgm:t>
    </dgm:pt>
    <dgm:pt modelId="{8DADA456-8263-40AE-B995-E5CF239F9CA9}" type="sibTrans" cxnId="{A44E0E91-B9D8-4619-B6DE-3BD324ADC4DA}">
      <dgm:prSet/>
      <dgm:spPr/>
      <dgm:t>
        <a:bodyPr/>
        <a:lstStyle/>
        <a:p>
          <a:endParaRPr lang="en-US"/>
        </a:p>
      </dgm:t>
    </dgm:pt>
    <dgm:pt modelId="{68497098-10C9-4ED2-BA06-901EE5568F53}">
      <dgm:prSet phldrT="[Text]" custT="1"/>
      <dgm:spPr/>
      <dgm:t>
        <a:bodyPr/>
        <a:lstStyle/>
        <a:p>
          <a:endParaRPr lang="en-US" sz="1600" dirty="0"/>
        </a:p>
      </dgm:t>
    </dgm:pt>
    <dgm:pt modelId="{EB779A82-FC0B-494F-A5E6-3628905D93B7}" type="parTrans" cxnId="{2FBE9AD1-BB91-4FA1-9148-34C913170C0E}">
      <dgm:prSet/>
      <dgm:spPr/>
      <dgm:t>
        <a:bodyPr/>
        <a:lstStyle/>
        <a:p>
          <a:endParaRPr lang="en-US"/>
        </a:p>
      </dgm:t>
    </dgm:pt>
    <dgm:pt modelId="{BA88693C-BEAB-4FEF-B48D-B5BFF6B4AEC2}" type="sibTrans" cxnId="{2FBE9AD1-BB91-4FA1-9148-34C913170C0E}">
      <dgm:prSet/>
      <dgm:spPr/>
      <dgm:t>
        <a:bodyPr/>
        <a:lstStyle/>
        <a:p>
          <a:endParaRPr lang="en-US"/>
        </a:p>
      </dgm:t>
    </dgm:pt>
    <dgm:pt modelId="{4CBCD574-E26E-4C48-9BEE-28501F04D0D2}">
      <dgm:prSet custT="1"/>
      <dgm:spPr/>
      <dgm:t>
        <a:bodyPr/>
        <a:lstStyle/>
        <a:p>
          <a:r>
            <a:rPr lang="en-US" sz="1800" dirty="0"/>
            <a:t>Any proceeding before the ITAT shall be deemed to be a judicial proceeding as per Sections 193, 228 and 196 of IPC</a:t>
          </a:r>
        </a:p>
      </dgm:t>
    </dgm:pt>
    <dgm:pt modelId="{AFC57C7A-19DE-4E44-B92D-2EA36CA494E5}" type="parTrans" cxnId="{F051DD1E-57BF-41E0-ABEE-036781DA6C05}">
      <dgm:prSet/>
      <dgm:spPr/>
      <dgm:t>
        <a:bodyPr/>
        <a:lstStyle/>
        <a:p>
          <a:endParaRPr lang="en-US"/>
        </a:p>
      </dgm:t>
    </dgm:pt>
    <dgm:pt modelId="{FF06572C-E553-46E0-9848-94302EADEC98}" type="sibTrans" cxnId="{F051DD1E-57BF-41E0-ABEE-036781DA6C05}">
      <dgm:prSet/>
      <dgm:spPr/>
      <dgm:t>
        <a:bodyPr/>
        <a:lstStyle/>
        <a:p>
          <a:endParaRPr lang="en-US"/>
        </a:p>
      </dgm:t>
    </dgm:pt>
    <dgm:pt modelId="{5BA60EA5-2CBB-4CB9-B310-C56639778280}">
      <dgm:prSet custT="1"/>
      <dgm:spPr/>
      <dgm:t>
        <a:bodyPr/>
        <a:lstStyle/>
        <a:p>
          <a:r>
            <a:rPr lang="en-US" sz="1800" dirty="0"/>
            <a:t>193 – Punishment of imprisonment for false evidence. </a:t>
          </a:r>
        </a:p>
      </dgm:t>
    </dgm:pt>
    <dgm:pt modelId="{B50291BC-717D-48F8-9944-31A18B381AAC}" type="parTrans" cxnId="{652AC80E-F27F-4799-B5AA-2AB1F8808518}">
      <dgm:prSet/>
      <dgm:spPr/>
      <dgm:t>
        <a:bodyPr/>
        <a:lstStyle/>
        <a:p>
          <a:endParaRPr lang="en-US"/>
        </a:p>
      </dgm:t>
    </dgm:pt>
    <dgm:pt modelId="{33A812CD-4B86-46C6-BC2D-D7691155D64E}" type="sibTrans" cxnId="{652AC80E-F27F-4799-B5AA-2AB1F8808518}">
      <dgm:prSet/>
      <dgm:spPr/>
      <dgm:t>
        <a:bodyPr/>
        <a:lstStyle/>
        <a:p>
          <a:endParaRPr lang="en-US"/>
        </a:p>
      </dgm:t>
    </dgm:pt>
    <dgm:pt modelId="{7267915B-4DF1-4854-9C8A-B7FBC621B690}">
      <dgm:prSet custT="1"/>
      <dgm:spPr/>
      <dgm:t>
        <a:bodyPr/>
        <a:lstStyle/>
        <a:p>
          <a:r>
            <a:rPr lang="en-US" sz="1800" dirty="0"/>
            <a:t>228 – Punishment of imprisonment / fine for intentional insult or interruption to public servant sitting in judicial proceeding. </a:t>
          </a:r>
        </a:p>
      </dgm:t>
    </dgm:pt>
    <dgm:pt modelId="{D3CE934F-74D3-46A8-A962-2D89855948BC}" type="parTrans" cxnId="{43FE0A76-0916-449D-8B77-352834A929B5}">
      <dgm:prSet/>
      <dgm:spPr/>
      <dgm:t>
        <a:bodyPr/>
        <a:lstStyle/>
        <a:p>
          <a:endParaRPr lang="en-US"/>
        </a:p>
      </dgm:t>
    </dgm:pt>
    <dgm:pt modelId="{39F88C1A-1A5B-4357-B8C8-AD750649830E}" type="sibTrans" cxnId="{43FE0A76-0916-449D-8B77-352834A929B5}">
      <dgm:prSet/>
      <dgm:spPr/>
      <dgm:t>
        <a:bodyPr/>
        <a:lstStyle/>
        <a:p>
          <a:endParaRPr lang="en-US"/>
        </a:p>
      </dgm:t>
    </dgm:pt>
    <dgm:pt modelId="{D9BE992C-4D3E-4EF5-B7D0-532DB595FFD7}">
      <dgm:prSet phldrT="[Text]" custT="1"/>
      <dgm:spPr/>
      <dgm:t>
        <a:bodyPr/>
        <a:lstStyle/>
        <a:p>
          <a:r>
            <a:rPr lang="en-US" sz="1800" dirty="0"/>
            <a:t>Chapter 35 of CrPC – Irregular Proceedings</a:t>
          </a:r>
        </a:p>
      </dgm:t>
    </dgm:pt>
    <dgm:pt modelId="{1D37C82A-D78A-4C89-B374-5DC210BCDC19}" type="parTrans" cxnId="{DD1BF387-DB49-420F-94EE-7708034D9686}">
      <dgm:prSet/>
      <dgm:spPr/>
      <dgm:t>
        <a:bodyPr/>
        <a:lstStyle/>
        <a:p>
          <a:endParaRPr lang="en-US"/>
        </a:p>
      </dgm:t>
    </dgm:pt>
    <dgm:pt modelId="{5240B695-F593-4847-BCA7-E120F4C7BE03}" type="sibTrans" cxnId="{DD1BF387-DB49-420F-94EE-7708034D9686}">
      <dgm:prSet/>
      <dgm:spPr/>
      <dgm:t>
        <a:bodyPr/>
        <a:lstStyle/>
        <a:p>
          <a:endParaRPr lang="en-US"/>
        </a:p>
      </dgm:t>
    </dgm:pt>
    <dgm:pt modelId="{27B0A2E1-8F5C-4B2D-8519-BA77B94CBFD2}">
      <dgm:prSet phldrT="[Text]" custT="1"/>
      <dgm:spPr/>
      <dgm:t>
        <a:bodyPr/>
        <a:lstStyle/>
        <a:p>
          <a:endParaRPr lang="en-US" sz="1800" dirty="0"/>
        </a:p>
      </dgm:t>
    </dgm:pt>
    <dgm:pt modelId="{8ABAF197-5AE6-4423-B0C1-0702A05DDED3}" type="parTrans" cxnId="{1A2BB681-82A5-42B6-8DBE-E6E5AF9B9CBD}">
      <dgm:prSet/>
      <dgm:spPr/>
      <dgm:t>
        <a:bodyPr/>
        <a:lstStyle/>
        <a:p>
          <a:endParaRPr lang="en-US"/>
        </a:p>
      </dgm:t>
    </dgm:pt>
    <dgm:pt modelId="{B64B086F-2E99-4E2B-A4FC-BBB88C1DFF85}" type="sibTrans" cxnId="{1A2BB681-82A5-42B6-8DBE-E6E5AF9B9CBD}">
      <dgm:prSet/>
      <dgm:spPr/>
      <dgm:t>
        <a:bodyPr/>
        <a:lstStyle/>
        <a:p>
          <a:endParaRPr lang="en-US"/>
        </a:p>
      </dgm:t>
    </dgm:pt>
    <dgm:pt modelId="{B99DE46D-DC2F-4CE4-9392-D338EE608EAD}" type="pres">
      <dgm:prSet presAssocID="{5B23A853-AAA4-4EDE-9B19-2D150834C322}" presName="Name0" presStyleCnt="0">
        <dgm:presLayoutVars>
          <dgm:dir/>
          <dgm:animLvl val="lvl"/>
          <dgm:resizeHandles val="exact"/>
        </dgm:presLayoutVars>
      </dgm:prSet>
      <dgm:spPr/>
      <dgm:t>
        <a:bodyPr/>
        <a:lstStyle/>
        <a:p>
          <a:endParaRPr lang="en-US"/>
        </a:p>
      </dgm:t>
    </dgm:pt>
    <dgm:pt modelId="{FE2A2096-301B-4330-9D34-451A05225823}" type="pres">
      <dgm:prSet presAssocID="{2EA5CC54-AD53-46BB-9288-9037F3423AF0}" presName="composite" presStyleCnt="0"/>
      <dgm:spPr/>
    </dgm:pt>
    <dgm:pt modelId="{723327BE-E957-4256-9CBC-03145E99BE60}" type="pres">
      <dgm:prSet presAssocID="{2EA5CC54-AD53-46BB-9288-9037F3423AF0}" presName="parTx" presStyleLbl="alignNode1" presStyleIdx="0" presStyleCnt="3">
        <dgm:presLayoutVars>
          <dgm:chMax val="0"/>
          <dgm:chPref val="0"/>
          <dgm:bulletEnabled val="1"/>
        </dgm:presLayoutVars>
      </dgm:prSet>
      <dgm:spPr/>
      <dgm:t>
        <a:bodyPr/>
        <a:lstStyle/>
        <a:p>
          <a:endParaRPr lang="en-US"/>
        </a:p>
      </dgm:t>
    </dgm:pt>
    <dgm:pt modelId="{30C1B9E5-1C40-48DB-8134-BA57A71B62CA}" type="pres">
      <dgm:prSet presAssocID="{2EA5CC54-AD53-46BB-9288-9037F3423AF0}" presName="desTx" presStyleLbl="alignAccFollowNode1" presStyleIdx="0" presStyleCnt="3">
        <dgm:presLayoutVars>
          <dgm:bulletEnabled val="1"/>
        </dgm:presLayoutVars>
      </dgm:prSet>
      <dgm:spPr/>
      <dgm:t>
        <a:bodyPr/>
        <a:lstStyle/>
        <a:p>
          <a:endParaRPr lang="en-US"/>
        </a:p>
      </dgm:t>
    </dgm:pt>
    <dgm:pt modelId="{BDDC6CA3-153F-4400-B05A-A9F1E1B103D0}" type="pres">
      <dgm:prSet presAssocID="{F9A05722-BEC4-4758-BECD-8619F219CEFD}" presName="space" presStyleCnt="0"/>
      <dgm:spPr/>
    </dgm:pt>
    <dgm:pt modelId="{1CDCDEFB-D73E-4FAA-A463-40DF488F50F9}" type="pres">
      <dgm:prSet presAssocID="{4E52E6B4-592E-400E-B6A0-44EC976C1C0E}" presName="composite" presStyleCnt="0"/>
      <dgm:spPr/>
    </dgm:pt>
    <dgm:pt modelId="{3D8F38EF-C039-4A78-BC3E-B55CE58FF850}" type="pres">
      <dgm:prSet presAssocID="{4E52E6B4-592E-400E-B6A0-44EC976C1C0E}" presName="parTx" presStyleLbl="alignNode1" presStyleIdx="1" presStyleCnt="3">
        <dgm:presLayoutVars>
          <dgm:chMax val="0"/>
          <dgm:chPref val="0"/>
          <dgm:bulletEnabled val="1"/>
        </dgm:presLayoutVars>
      </dgm:prSet>
      <dgm:spPr/>
      <dgm:t>
        <a:bodyPr/>
        <a:lstStyle/>
        <a:p>
          <a:endParaRPr lang="en-US"/>
        </a:p>
      </dgm:t>
    </dgm:pt>
    <dgm:pt modelId="{48B26D70-B11A-4839-9F27-CC92F16BE6F2}" type="pres">
      <dgm:prSet presAssocID="{4E52E6B4-592E-400E-B6A0-44EC976C1C0E}" presName="desTx" presStyleLbl="alignAccFollowNode1" presStyleIdx="1" presStyleCnt="3">
        <dgm:presLayoutVars>
          <dgm:bulletEnabled val="1"/>
        </dgm:presLayoutVars>
      </dgm:prSet>
      <dgm:spPr/>
      <dgm:t>
        <a:bodyPr/>
        <a:lstStyle/>
        <a:p>
          <a:endParaRPr lang="en-US"/>
        </a:p>
      </dgm:t>
    </dgm:pt>
    <dgm:pt modelId="{039CE8E8-9936-4CEA-B79A-83A20C0701F6}" type="pres">
      <dgm:prSet presAssocID="{9C2CB84A-993D-4D60-A560-653499366BA1}" presName="space" presStyleCnt="0"/>
      <dgm:spPr/>
    </dgm:pt>
    <dgm:pt modelId="{A90B965E-7FDF-43A2-A86D-D69217D1460D}" type="pres">
      <dgm:prSet presAssocID="{EC79F6EC-4562-4B50-BC5A-A8FF3D6D8BB9}" presName="composite" presStyleCnt="0"/>
      <dgm:spPr/>
    </dgm:pt>
    <dgm:pt modelId="{AAE689E8-FAD5-432D-A419-D17637D04478}" type="pres">
      <dgm:prSet presAssocID="{EC79F6EC-4562-4B50-BC5A-A8FF3D6D8BB9}" presName="parTx" presStyleLbl="alignNode1" presStyleIdx="2" presStyleCnt="3">
        <dgm:presLayoutVars>
          <dgm:chMax val="0"/>
          <dgm:chPref val="0"/>
          <dgm:bulletEnabled val="1"/>
        </dgm:presLayoutVars>
      </dgm:prSet>
      <dgm:spPr/>
      <dgm:t>
        <a:bodyPr/>
        <a:lstStyle/>
        <a:p>
          <a:endParaRPr lang="en-US"/>
        </a:p>
      </dgm:t>
    </dgm:pt>
    <dgm:pt modelId="{05BD7CCB-F7B6-4D3A-BE9D-BEC074EEFDF7}" type="pres">
      <dgm:prSet presAssocID="{EC79F6EC-4562-4B50-BC5A-A8FF3D6D8BB9}" presName="desTx" presStyleLbl="alignAccFollowNode1" presStyleIdx="2" presStyleCnt="3" custLinFactNeighborX="1214" custLinFactNeighborY="-642">
        <dgm:presLayoutVars>
          <dgm:bulletEnabled val="1"/>
        </dgm:presLayoutVars>
      </dgm:prSet>
      <dgm:spPr/>
      <dgm:t>
        <a:bodyPr/>
        <a:lstStyle/>
        <a:p>
          <a:endParaRPr lang="en-US"/>
        </a:p>
      </dgm:t>
    </dgm:pt>
  </dgm:ptLst>
  <dgm:cxnLst>
    <dgm:cxn modelId="{58D35460-7909-4B40-AD6D-D88411CED46E}" type="presOf" srcId="{2EA5CC54-AD53-46BB-9288-9037F3423AF0}" destId="{723327BE-E957-4256-9CBC-03145E99BE60}" srcOrd="0" destOrd="0" presId="urn:microsoft.com/office/officeart/2005/8/layout/hList1"/>
    <dgm:cxn modelId="{23EC4A01-A9CF-4A33-A395-4EB939FC895D}" srcId="{2EA5CC54-AD53-46BB-9288-9037F3423AF0}" destId="{DEE7F913-8AEA-4804-8D6D-D25935F01B8C}" srcOrd="1" destOrd="0" parTransId="{BB23BC1C-C1D2-4142-BE2D-85B58D09CD2C}" sibTransId="{8F046C18-2A2D-4A5B-AED7-6A76605359C5}"/>
    <dgm:cxn modelId="{90575756-DCE1-4E45-AC3C-C5AA27A62DEC}" type="presOf" srcId="{7267915B-4DF1-4854-9C8A-B7FBC621B690}" destId="{48B26D70-B11A-4839-9F27-CC92F16BE6F2}" srcOrd="0" destOrd="2" presId="urn:microsoft.com/office/officeart/2005/8/layout/hList1"/>
    <dgm:cxn modelId="{C7C36412-0F4E-43A1-9D47-DBB3C511A54F}" type="presOf" srcId="{4CBCD574-E26E-4C48-9BEE-28501F04D0D2}" destId="{48B26D70-B11A-4839-9F27-CC92F16BE6F2}" srcOrd="0" destOrd="0" presId="urn:microsoft.com/office/officeart/2005/8/layout/hList1"/>
    <dgm:cxn modelId="{1C9EFBD4-5AC4-4522-8EE6-10501BB60C32}" type="presOf" srcId="{5B23A853-AAA4-4EDE-9B19-2D150834C322}" destId="{B99DE46D-DC2F-4CE4-9392-D338EE608EAD}" srcOrd="0" destOrd="0" presId="urn:microsoft.com/office/officeart/2005/8/layout/hList1"/>
    <dgm:cxn modelId="{4EBC9DF3-01A2-44A2-90C3-419E3EA01CDB}" srcId="{2EA5CC54-AD53-46BB-9288-9037F3423AF0}" destId="{783CEE2A-6AF9-440D-8EEE-440A0C40998D}" srcOrd="0" destOrd="0" parTransId="{0CCBAADF-2422-4436-B048-D1147EF90F57}" sibTransId="{84FE778A-626B-4E07-A4D3-F8DF07F2DDD1}"/>
    <dgm:cxn modelId="{47DD69CA-B5E7-41D9-8D0E-AAE6E60D09F6}" type="presOf" srcId="{11933541-C216-4631-A80E-AF788C4948FC}" destId="{05BD7CCB-F7B6-4D3A-BE9D-BEC074EEFDF7}" srcOrd="0" destOrd="0" presId="urn:microsoft.com/office/officeart/2005/8/layout/hList1"/>
    <dgm:cxn modelId="{3BF9CAAB-173F-4FEE-B412-6792F265C3EE}" srcId="{2EA5CC54-AD53-46BB-9288-9037F3423AF0}" destId="{A312DDC9-9B93-48B1-A02E-67183C4F4E44}" srcOrd="6" destOrd="0" parTransId="{1EF91748-2AF7-4344-83CA-C94987DDF5D5}" sibTransId="{0D73005A-3A15-4287-AE8D-9C0F12644C52}"/>
    <dgm:cxn modelId="{8E2396B5-D290-4572-AF04-5B4AABF1E61E}" type="presOf" srcId="{D9BE992C-4D3E-4EF5-B7D0-532DB595FFD7}" destId="{05BD7CCB-F7B6-4D3A-BE9D-BEC074EEFDF7}" srcOrd="0" destOrd="2" presId="urn:microsoft.com/office/officeart/2005/8/layout/hList1"/>
    <dgm:cxn modelId="{F051DD1E-57BF-41E0-ABEE-036781DA6C05}" srcId="{4E52E6B4-592E-400E-B6A0-44EC976C1C0E}" destId="{4CBCD574-E26E-4C48-9BEE-28501F04D0D2}" srcOrd="0" destOrd="0" parTransId="{AFC57C7A-19DE-4E44-B92D-2EA36CA494E5}" sibTransId="{FF06572C-E553-46E0-9848-94302EADEC98}"/>
    <dgm:cxn modelId="{C86FF2FA-1864-4740-9D39-473CB818D9C2}" type="presOf" srcId="{EC79F6EC-4562-4B50-BC5A-A8FF3D6D8BB9}" destId="{AAE689E8-FAD5-432D-A419-D17637D04478}" srcOrd="0" destOrd="0" presId="urn:microsoft.com/office/officeart/2005/8/layout/hList1"/>
    <dgm:cxn modelId="{5C7A6000-8D2C-4EAF-A24E-6DD9020AD411}" type="presOf" srcId="{1E352206-B7A5-4C80-93A4-3C3821B5BA48}" destId="{30C1B9E5-1C40-48DB-8134-BA57A71B62CA}" srcOrd="0" destOrd="4" presId="urn:microsoft.com/office/officeart/2005/8/layout/hList1"/>
    <dgm:cxn modelId="{1A2BB681-82A5-42B6-8DBE-E6E5AF9B9CBD}" srcId="{EC79F6EC-4562-4B50-BC5A-A8FF3D6D8BB9}" destId="{27B0A2E1-8F5C-4B2D-8519-BA77B94CBFD2}" srcOrd="1" destOrd="0" parTransId="{8ABAF197-5AE6-4423-B0C1-0702A05DDED3}" sibTransId="{B64B086F-2E99-4E2B-A4FC-BBB88C1DFF85}"/>
    <dgm:cxn modelId="{652AC80E-F27F-4799-B5AA-2AB1F8808518}" srcId="{4E52E6B4-592E-400E-B6A0-44EC976C1C0E}" destId="{5BA60EA5-2CBB-4CB9-B310-C56639778280}" srcOrd="1" destOrd="0" parTransId="{B50291BC-717D-48F8-9944-31A18B381AAC}" sibTransId="{33A812CD-4B86-46C6-BC2D-D7691155D64E}"/>
    <dgm:cxn modelId="{DD1BF387-DB49-420F-94EE-7708034D9686}" srcId="{EC79F6EC-4562-4B50-BC5A-A8FF3D6D8BB9}" destId="{D9BE992C-4D3E-4EF5-B7D0-532DB595FFD7}" srcOrd="2" destOrd="0" parTransId="{1D37C82A-D78A-4C89-B374-5DC210BCDC19}" sibTransId="{5240B695-F593-4847-BCA7-E120F4C7BE03}"/>
    <dgm:cxn modelId="{AEC8ED6A-76BE-4B76-B759-B48D8B970EA6}" type="presOf" srcId="{68497098-10C9-4ED2-BA06-901EE5568F53}" destId="{30C1B9E5-1C40-48DB-8134-BA57A71B62CA}" srcOrd="0" destOrd="3" presId="urn:microsoft.com/office/officeart/2005/8/layout/hList1"/>
    <dgm:cxn modelId="{3E71DD97-CBBA-4DB0-BDC2-6798CC886A2A}" type="presOf" srcId="{F28AAAA3-1C8E-4342-B5B2-E0A41CA75BBC}" destId="{30C1B9E5-1C40-48DB-8134-BA57A71B62CA}" srcOrd="0" destOrd="2" presId="urn:microsoft.com/office/officeart/2005/8/layout/hList1"/>
    <dgm:cxn modelId="{B713ADC6-F55D-49CA-963A-D629944E63BC}" type="presOf" srcId="{A312DDC9-9B93-48B1-A02E-67183C4F4E44}" destId="{30C1B9E5-1C40-48DB-8134-BA57A71B62CA}" srcOrd="0" destOrd="6" presId="urn:microsoft.com/office/officeart/2005/8/layout/hList1"/>
    <dgm:cxn modelId="{BC51BAEA-7D30-4ED9-93B8-5F5543BB5E05}" type="presOf" srcId="{2EF1E1E7-A230-43CC-9A3F-58479C014CD3}" destId="{30C1B9E5-1C40-48DB-8134-BA57A71B62CA}" srcOrd="0" destOrd="5" presId="urn:microsoft.com/office/officeart/2005/8/layout/hList1"/>
    <dgm:cxn modelId="{1ABC39B9-5EDC-4E77-AA65-54B72B22940B}" type="presOf" srcId="{5BA60EA5-2CBB-4CB9-B310-C56639778280}" destId="{48B26D70-B11A-4839-9F27-CC92F16BE6F2}" srcOrd="0" destOrd="1" presId="urn:microsoft.com/office/officeart/2005/8/layout/hList1"/>
    <dgm:cxn modelId="{A44E0E91-B9D8-4619-B6DE-3BD324ADC4DA}" srcId="{2EA5CC54-AD53-46BB-9288-9037F3423AF0}" destId="{F28AAAA3-1C8E-4342-B5B2-E0A41CA75BBC}" srcOrd="2" destOrd="0" parTransId="{3DE1923F-B5D8-4223-B3C6-D3026D1C9441}" sibTransId="{8DADA456-8263-40AE-B995-E5CF239F9CA9}"/>
    <dgm:cxn modelId="{D7F376E4-0C1A-48BE-AFDA-A24A50190C4D}" srcId="{2EA5CC54-AD53-46BB-9288-9037F3423AF0}" destId="{2EF1E1E7-A230-43CC-9A3F-58479C014CD3}" srcOrd="5" destOrd="0" parTransId="{D0C1F84C-ADDD-4812-B7BC-3C9DB2C51A77}" sibTransId="{7422E7BA-8A0C-44DD-98A8-5F0E4B39C5E2}"/>
    <dgm:cxn modelId="{2FBE9AD1-BB91-4FA1-9148-34C913170C0E}" srcId="{2EA5CC54-AD53-46BB-9288-9037F3423AF0}" destId="{68497098-10C9-4ED2-BA06-901EE5568F53}" srcOrd="3" destOrd="0" parTransId="{EB779A82-FC0B-494F-A5E6-3628905D93B7}" sibTransId="{BA88693C-BEAB-4FEF-B48D-B5BFF6B4AEC2}"/>
    <dgm:cxn modelId="{225CEBD5-CE01-4D07-8135-2EA034D50B45}" type="presOf" srcId="{DEE7F913-8AEA-4804-8D6D-D25935F01B8C}" destId="{30C1B9E5-1C40-48DB-8134-BA57A71B62CA}" srcOrd="0" destOrd="1" presId="urn:microsoft.com/office/officeart/2005/8/layout/hList1"/>
    <dgm:cxn modelId="{ACF69871-EF8C-4E7F-817E-407DFED4A265}" srcId="{5B23A853-AAA4-4EDE-9B19-2D150834C322}" destId="{2EA5CC54-AD53-46BB-9288-9037F3423AF0}" srcOrd="0" destOrd="0" parTransId="{C8E66F80-E757-4669-AE6F-B2EF88304358}" sibTransId="{F9A05722-BEC4-4758-BECD-8619F219CEFD}"/>
    <dgm:cxn modelId="{5E89E6ED-D0A8-41AD-930D-A29E3B92246A}" type="presOf" srcId="{783CEE2A-6AF9-440D-8EEE-440A0C40998D}" destId="{30C1B9E5-1C40-48DB-8134-BA57A71B62CA}" srcOrd="0" destOrd="0" presId="urn:microsoft.com/office/officeart/2005/8/layout/hList1"/>
    <dgm:cxn modelId="{43FE0A76-0916-449D-8B77-352834A929B5}" srcId="{4E52E6B4-592E-400E-B6A0-44EC976C1C0E}" destId="{7267915B-4DF1-4854-9C8A-B7FBC621B690}" srcOrd="2" destOrd="0" parTransId="{D3CE934F-74D3-46A8-A962-2D89855948BC}" sibTransId="{39F88C1A-1A5B-4357-B8C8-AD750649830E}"/>
    <dgm:cxn modelId="{A48784AB-F088-411F-B98A-D403A273B236}" type="presOf" srcId="{27B0A2E1-8F5C-4B2D-8519-BA77B94CBFD2}" destId="{05BD7CCB-F7B6-4D3A-BE9D-BEC074EEFDF7}" srcOrd="0" destOrd="1" presId="urn:microsoft.com/office/officeart/2005/8/layout/hList1"/>
    <dgm:cxn modelId="{8BA754F4-4C7F-4BF4-9905-B4C19353480D}" type="presOf" srcId="{4E52E6B4-592E-400E-B6A0-44EC976C1C0E}" destId="{3D8F38EF-C039-4A78-BC3E-B55CE58FF850}" srcOrd="0" destOrd="0" presId="urn:microsoft.com/office/officeart/2005/8/layout/hList1"/>
    <dgm:cxn modelId="{44DA271A-DEF3-4EB1-A959-44558954017F}" srcId="{5B23A853-AAA4-4EDE-9B19-2D150834C322}" destId="{4E52E6B4-592E-400E-B6A0-44EC976C1C0E}" srcOrd="1" destOrd="0" parTransId="{66C9802B-93D2-4163-BAE4-BC319E0E218D}" sibTransId="{9C2CB84A-993D-4D60-A560-653499366BA1}"/>
    <dgm:cxn modelId="{F897F408-0463-49E4-ABDB-3BA2AFC93CB0}" srcId="{2EA5CC54-AD53-46BB-9288-9037F3423AF0}" destId="{1E352206-B7A5-4C80-93A4-3C3821B5BA48}" srcOrd="4" destOrd="0" parTransId="{FA45AFDF-33D4-4638-BA75-8A2967521DC7}" sibTransId="{5592B209-1A59-40E5-9A8A-EFAC5952FE65}"/>
    <dgm:cxn modelId="{C1823606-2679-4E87-A17A-6EF4D33FF8AA}" srcId="{5B23A853-AAA4-4EDE-9B19-2D150834C322}" destId="{EC79F6EC-4562-4B50-BC5A-A8FF3D6D8BB9}" srcOrd="2" destOrd="0" parTransId="{D31133BE-D60E-4CC1-879D-961C7EC7BD35}" sibTransId="{C48586A1-CB2F-44C8-B391-3EE237368066}"/>
    <dgm:cxn modelId="{07260CD2-5954-490C-9911-668F2882B5DF}" srcId="{EC79F6EC-4562-4B50-BC5A-A8FF3D6D8BB9}" destId="{11933541-C216-4631-A80E-AF788C4948FC}" srcOrd="0" destOrd="0" parTransId="{363EAC72-ACE4-4C25-A842-3E7BB5AEAFA2}" sibTransId="{433945CE-F29D-42E5-94A1-B52158928D2A}"/>
    <dgm:cxn modelId="{C1E26A31-733E-43F5-83EC-9125720CC6E4}" type="presParOf" srcId="{B99DE46D-DC2F-4CE4-9392-D338EE608EAD}" destId="{FE2A2096-301B-4330-9D34-451A05225823}" srcOrd="0" destOrd="0" presId="urn:microsoft.com/office/officeart/2005/8/layout/hList1"/>
    <dgm:cxn modelId="{776F9B9B-0174-4DD5-87A1-AFB93F4D1A74}" type="presParOf" srcId="{FE2A2096-301B-4330-9D34-451A05225823}" destId="{723327BE-E957-4256-9CBC-03145E99BE60}" srcOrd="0" destOrd="0" presId="urn:microsoft.com/office/officeart/2005/8/layout/hList1"/>
    <dgm:cxn modelId="{C461F3E8-AFE8-43A3-BA74-77783C04248F}" type="presParOf" srcId="{FE2A2096-301B-4330-9D34-451A05225823}" destId="{30C1B9E5-1C40-48DB-8134-BA57A71B62CA}" srcOrd="1" destOrd="0" presId="urn:microsoft.com/office/officeart/2005/8/layout/hList1"/>
    <dgm:cxn modelId="{7E9B5043-2396-41D2-97DF-2369DF785D24}" type="presParOf" srcId="{B99DE46D-DC2F-4CE4-9392-D338EE608EAD}" destId="{BDDC6CA3-153F-4400-B05A-A9F1E1B103D0}" srcOrd="1" destOrd="0" presId="urn:microsoft.com/office/officeart/2005/8/layout/hList1"/>
    <dgm:cxn modelId="{E0D4D3F9-9973-4DC9-92CE-B08268F3A5CF}" type="presParOf" srcId="{B99DE46D-DC2F-4CE4-9392-D338EE608EAD}" destId="{1CDCDEFB-D73E-4FAA-A463-40DF488F50F9}" srcOrd="2" destOrd="0" presId="urn:microsoft.com/office/officeart/2005/8/layout/hList1"/>
    <dgm:cxn modelId="{FAC1BD13-D8E6-498E-BFD9-52B1006E990E}" type="presParOf" srcId="{1CDCDEFB-D73E-4FAA-A463-40DF488F50F9}" destId="{3D8F38EF-C039-4A78-BC3E-B55CE58FF850}" srcOrd="0" destOrd="0" presId="urn:microsoft.com/office/officeart/2005/8/layout/hList1"/>
    <dgm:cxn modelId="{EE7F82CA-C987-4AE4-B96E-E770D7596C02}" type="presParOf" srcId="{1CDCDEFB-D73E-4FAA-A463-40DF488F50F9}" destId="{48B26D70-B11A-4839-9F27-CC92F16BE6F2}" srcOrd="1" destOrd="0" presId="urn:microsoft.com/office/officeart/2005/8/layout/hList1"/>
    <dgm:cxn modelId="{5D14576C-DA35-440A-A0BD-55A6C00720FB}" type="presParOf" srcId="{B99DE46D-DC2F-4CE4-9392-D338EE608EAD}" destId="{039CE8E8-9936-4CEA-B79A-83A20C0701F6}" srcOrd="3" destOrd="0" presId="urn:microsoft.com/office/officeart/2005/8/layout/hList1"/>
    <dgm:cxn modelId="{837444D7-1987-4119-85FE-896B45C07684}" type="presParOf" srcId="{B99DE46D-DC2F-4CE4-9392-D338EE608EAD}" destId="{A90B965E-7FDF-43A2-A86D-D69217D1460D}" srcOrd="4" destOrd="0" presId="urn:microsoft.com/office/officeart/2005/8/layout/hList1"/>
    <dgm:cxn modelId="{049D9E9D-7516-43FD-ABC1-6C0725605FD8}" type="presParOf" srcId="{A90B965E-7FDF-43A2-A86D-D69217D1460D}" destId="{AAE689E8-FAD5-432D-A419-D17637D04478}" srcOrd="0" destOrd="0" presId="urn:microsoft.com/office/officeart/2005/8/layout/hList1"/>
    <dgm:cxn modelId="{78163B9B-62BB-43F5-9BC4-5311FDAC1271}" type="presParOf" srcId="{A90B965E-7FDF-43A2-A86D-D69217D1460D}" destId="{05BD7CCB-F7B6-4D3A-BE9D-BEC074EEFDF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18CCD78-FF3A-43B0-AC0D-DD4CF7B3793B}"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F157ECD3-B8B8-4782-9B8D-4C59DD0C399E}" type="pres">
      <dgm:prSet presAssocID="{018CCD78-FF3A-43B0-AC0D-DD4CF7B3793B}" presName="Name0" presStyleCnt="0">
        <dgm:presLayoutVars>
          <dgm:dir/>
          <dgm:resizeHandles val="exact"/>
        </dgm:presLayoutVars>
      </dgm:prSet>
      <dgm:spPr/>
      <dgm:t>
        <a:bodyPr/>
        <a:lstStyle/>
        <a:p>
          <a:endParaRPr lang="en-US"/>
        </a:p>
      </dgm:t>
    </dgm:pt>
  </dgm:ptLst>
  <dgm:cxnLst>
    <dgm:cxn modelId="{37D972B3-5457-47BB-A87A-16F87DB82D06}" type="presOf" srcId="{018CCD78-FF3A-43B0-AC0D-DD4CF7B3793B}" destId="{F157ECD3-B8B8-4782-9B8D-4C59DD0C399E}"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B239E31-A95E-4B4C-8183-396E8BD63BC3}"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AF007C34-851D-424E-A158-49453C9B3073}">
      <dgm:prSet phldrT="[Text]" custT="1"/>
      <dgm:spPr/>
      <dgm:t>
        <a:bodyPr/>
        <a:lstStyle/>
        <a:p>
          <a:r>
            <a:rPr lang="en-US" sz="1600" dirty="0"/>
            <a:t>Who are you? Assessee / Department</a:t>
          </a:r>
        </a:p>
      </dgm:t>
    </dgm:pt>
    <dgm:pt modelId="{F37595CF-BE75-45E0-B8D2-16412F56A41E}" type="parTrans" cxnId="{2F95A8B5-3DB8-4393-9A0F-46B188C6AB03}">
      <dgm:prSet/>
      <dgm:spPr/>
      <dgm:t>
        <a:bodyPr/>
        <a:lstStyle/>
        <a:p>
          <a:endParaRPr lang="en-US" sz="1600"/>
        </a:p>
      </dgm:t>
    </dgm:pt>
    <dgm:pt modelId="{4356614E-DB53-4414-956E-540B1E21BDC8}" type="sibTrans" cxnId="{2F95A8B5-3DB8-4393-9A0F-46B188C6AB03}">
      <dgm:prSet custT="1"/>
      <dgm:spPr/>
      <dgm:t>
        <a:bodyPr/>
        <a:lstStyle/>
        <a:p>
          <a:endParaRPr lang="en-US" sz="1600"/>
        </a:p>
      </dgm:t>
    </dgm:pt>
    <dgm:pt modelId="{C08D3AC7-3AA9-43BD-ADF6-6695CB57B2E8}">
      <dgm:prSet phldrT="[Text]" custT="1"/>
      <dgm:spPr/>
      <dgm:t>
        <a:bodyPr/>
        <a:lstStyle/>
        <a:p>
          <a:r>
            <a:rPr lang="en-US" sz="1600" dirty="0"/>
            <a:t>E-Mail ID, PAN / TAN, mobile number – OTP Verification</a:t>
          </a:r>
        </a:p>
      </dgm:t>
    </dgm:pt>
    <dgm:pt modelId="{DFB42F56-7A97-4A52-B40E-8FAD743607C6}" type="parTrans" cxnId="{DB9C6F33-E8DE-498C-B156-59B111DFA149}">
      <dgm:prSet/>
      <dgm:spPr/>
      <dgm:t>
        <a:bodyPr/>
        <a:lstStyle/>
        <a:p>
          <a:endParaRPr lang="en-US" sz="1600"/>
        </a:p>
      </dgm:t>
    </dgm:pt>
    <dgm:pt modelId="{B0812FBF-7340-42E4-A688-ABA38D3AA4D5}" type="sibTrans" cxnId="{DB9C6F33-E8DE-498C-B156-59B111DFA149}">
      <dgm:prSet custT="1"/>
      <dgm:spPr/>
      <dgm:t>
        <a:bodyPr/>
        <a:lstStyle/>
        <a:p>
          <a:endParaRPr lang="en-US" sz="1600"/>
        </a:p>
      </dgm:t>
    </dgm:pt>
    <dgm:pt modelId="{51F03EC9-C5D2-4C3E-AE2A-A4BDF9A3E405}">
      <dgm:prSet phldrT="[Text]" custT="1"/>
      <dgm:spPr/>
      <dgm:t>
        <a:bodyPr/>
        <a:lstStyle/>
        <a:p>
          <a:r>
            <a:rPr lang="en-US" sz="1600" dirty="0"/>
            <a:t>State and District of AO (for identification of ITAT Bench)</a:t>
          </a:r>
        </a:p>
      </dgm:t>
    </dgm:pt>
    <dgm:pt modelId="{1FF8364C-0629-4A08-9C65-1C37ACC7B8B1}" type="parTrans" cxnId="{180C3995-730D-40C7-92B4-EB751AE7095E}">
      <dgm:prSet/>
      <dgm:spPr/>
      <dgm:t>
        <a:bodyPr/>
        <a:lstStyle/>
        <a:p>
          <a:endParaRPr lang="en-US" sz="1600"/>
        </a:p>
      </dgm:t>
    </dgm:pt>
    <dgm:pt modelId="{B83AB195-ABE2-40F1-B606-62FDD6CAD776}" type="sibTrans" cxnId="{180C3995-730D-40C7-92B4-EB751AE7095E}">
      <dgm:prSet custT="1"/>
      <dgm:spPr/>
      <dgm:t>
        <a:bodyPr/>
        <a:lstStyle/>
        <a:p>
          <a:endParaRPr lang="en-US" sz="1600"/>
        </a:p>
      </dgm:t>
    </dgm:pt>
    <dgm:pt modelId="{78A4AD0C-9982-4E30-8CF8-2CB4C111595C}">
      <dgm:prSet phldrT="[Text]" custT="1"/>
      <dgm:spPr/>
      <dgm:t>
        <a:bodyPr/>
        <a:lstStyle/>
        <a:p>
          <a:r>
            <a:rPr lang="en-US" sz="1600" dirty="0"/>
            <a:t>Select Appeal, Cross Objection, Stay Application, Miscellaneous Application*</a:t>
          </a:r>
        </a:p>
      </dgm:t>
    </dgm:pt>
    <dgm:pt modelId="{11DC9765-A238-4967-ACF7-705A22646E4F}" type="parTrans" cxnId="{BA1006A9-7166-4B37-BD46-C7E6A75A7EF1}">
      <dgm:prSet/>
      <dgm:spPr/>
      <dgm:t>
        <a:bodyPr/>
        <a:lstStyle/>
        <a:p>
          <a:endParaRPr lang="en-US" sz="1600"/>
        </a:p>
      </dgm:t>
    </dgm:pt>
    <dgm:pt modelId="{F8A0494D-2DE4-46D0-915B-84F5B338266B}" type="sibTrans" cxnId="{BA1006A9-7166-4B37-BD46-C7E6A75A7EF1}">
      <dgm:prSet custT="1"/>
      <dgm:spPr/>
      <dgm:t>
        <a:bodyPr/>
        <a:lstStyle/>
        <a:p>
          <a:endParaRPr lang="en-US" sz="1600"/>
        </a:p>
      </dgm:t>
    </dgm:pt>
    <dgm:pt modelId="{05D57066-B6AA-45B2-87D0-2B4CF10CA176}">
      <dgm:prSet phldrT="[Text]" custT="1"/>
      <dgm:spPr/>
      <dgm:t>
        <a:bodyPr/>
        <a:lstStyle/>
        <a:p>
          <a:r>
            <a:rPr lang="en-US" sz="1600" dirty="0"/>
            <a:t>Form No. 36 available to be filled online. </a:t>
          </a:r>
        </a:p>
      </dgm:t>
    </dgm:pt>
    <dgm:pt modelId="{51A75688-75E7-4BF2-9566-1763180A01B7}" type="parTrans" cxnId="{B8445816-3D99-4C49-A0B2-C4FA79B9929C}">
      <dgm:prSet/>
      <dgm:spPr/>
      <dgm:t>
        <a:bodyPr/>
        <a:lstStyle/>
        <a:p>
          <a:endParaRPr lang="en-US" sz="1600"/>
        </a:p>
      </dgm:t>
    </dgm:pt>
    <dgm:pt modelId="{5734C575-B81C-474D-B1CB-A88A24921197}" type="sibTrans" cxnId="{B8445816-3D99-4C49-A0B2-C4FA79B9929C}">
      <dgm:prSet custT="1"/>
      <dgm:spPr/>
      <dgm:t>
        <a:bodyPr/>
        <a:lstStyle/>
        <a:p>
          <a:endParaRPr lang="en-US" sz="1600"/>
        </a:p>
      </dgm:t>
    </dgm:pt>
    <dgm:pt modelId="{9B5086FF-2C9A-45C4-869F-415B72631EF0}">
      <dgm:prSet custT="1"/>
      <dgm:spPr/>
      <dgm:t>
        <a:bodyPr/>
        <a:lstStyle/>
        <a:p>
          <a:r>
            <a:rPr lang="en-US" sz="1600" dirty="0"/>
            <a:t>Once all data is filled, a Memorandum of Appeal shall be automatically generated. The same must be signed and uploaded. </a:t>
          </a:r>
        </a:p>
      </dgm:t>
    </dgm:pt>
    <dgm:pt modelId="{D34657D6-5BC8-441B-AFC2-52CCA9A9EC0C}" type="parTrans" cxnId="{D8BE9B34-10B1-494C-849F-92149174872E}">
      <dgm:prSet/>
      <dgm:spPr/>
      <dgm:t>
        <a:bodyPr/>
        <a:lstStyle/>
        <a:p>
          <a:endParaRPr lang="en-US" sz="1600"/>
        </a:p>
      </dgm:t>
    </dgm:pt>
    <dgm:pt modelId="{EAA42280-A10C-49FE-87F7-6B4CDA38EB37}" type="sibTrans" cxnId="{D8BE9B34-10B1-494C-849F-92149174872E}">
      <dgm:prSet custT="1"/>
      <dgm:spPr/>
      <dgm:t>
        <a:bodyPr/>
        <a:lstStyle/>
        <a:p>
          <a:endParaRPr lang="en-US" sz="1600"/>
        </a:p>
      </dgm:t>
    </dgm:pt>
    <dgm:pt modelId="{65C0B0B6-484F-4DB1-875A-73832DA308DF}">
      <dgm:prSet custT="1"/>
      <dgm:spPr/>
      <dgm:t>
        <a:bodyPr/>
        <a:lstStyle/>
        <a:p>
          <a:r>
            <a:rPr lang="en-US" sz="1600" dirty="0"/>
            <a:t>All enclosures must be uploaded. (Mandatory and Optional)</a:t>
          </a:r>
        </a:p>
      </dgm:t>
    </dgm:pt>
    <dgm:pt modelId="{0D63D472-68B1-43B9-9CAC-2AA02F25CCDD}" type="parTrans" cxnId="{9AA70091-400F-4455-B232-BB7A36B94FAD}">
      <dgm:prSet/>
      <dgm:spPr/>
      <dgm:t>
        <a:bodyPr/>
        <a:lstStyle/>
        <a:p>
          <a:endParaRPr lang="en-US" sz="1600"/>
        </a:p>
      </dgm:t>
    </dgm:pt>
    <dgm:pt modelId="{FD8D8C24-C722-405F-9271-011B0F83445E}" type="sibTrans" cxnId="{9AA70091-400F-4455-B232-BB7A36B94FAD}">
      <dgm:prSet custT="1"/>
      <dgm:spPr/>
      <dgm:t>
        <a:bodyPr/>
        <a:lstStyle/>
        <a:p>
          <a:endParaRPr lang="en-US" sz="1600"/>
        </a:p>
      </dgm:t>
    </dgm:pt>
    <dgm:pt modelId="{59EEB5ED-C783-4A18-8033-CA8C38BDFC17}">
      <dgm:prSet custT="1"/>
      <dgm:spPr/>
      <dgm:t>
        <a:bodyPr/>
        <a:lstStyle/>
        <a:p>
          <a:r>
            <a:rPr lang="en-US" sz="1600" dirty="0"/>
            <a:t>Once e-filing is completed, acknowledgment is generated</a:t>
          </a:r>
        </a:p>
      </dgm:t>
    </dgm:pt>
    <dgm:pt modelId="{DD353083-6315-4D80-B109-581127B76F1F}" type="parTrans" cxnId="{6962E268-AA0E-4BF3-AA8F-19F7FEC2D99D}">
      <dgm:prSet/>
      <dgm:spPr/>
      <dgm:t>
        <a:bodyPr/>
        <a:lstStyle/>
        <a:p>
          <a:endParaRPr lang="en-US" sz="1600"/>
        </a:p>
      </dgm:t>
    </dgm:pt>
    <dgm:pt modelId="{2E4199E9-D9E8-493D-B218-A7C7C6C9B266}" type="sibTrans" cxnId="{6962E268-AA0E-4BF3-AA8F-19F7FEC2D99D}">
      <dgm:prSet/>
      <dgm:spPr/>
      <dgm:t>
        <a:bodyPr/>
        <a:lstStyle/>
        <a:p>
          <a:endParaRPr lang="en-US" sz="1600"/>
        </a:p>
      </dgm:t>
    </dgm:pt>
    <dgm:pt modelId="{E1A4D434-A533-437A-9F0A-4A90E06697CB}">
      <dgm:prSet custT="1"/>
      <dgm:spPr/>
      <dgm:t>
        <a:bodyPr/>
        <a:lstStyle/>
        <a:p>
          <a:r>
            <a:rPr lang="en-US" sz="1600" dirty="0"/>
            <a:t>The same must be downloaded and filed physically before respective bench. </a:t>
          </a:r>
        </a:p>
      </dgm:t>
    </dgm:pt>
    <dgm:pt modelId="{A5D0FE6D-7931-4733-987F-D79EEE91DCE6}" type="parTrans" cxnId="{A2A6FA23-26D0-4D6E-8226-F3A5602BF802}">
      <dgm:prSet/>
      <dgm:spPr/>
      <dgm:t>
        <a:bodyPr/>
        <a:lstStyle/>
        <a:p>
          <a:endParaRPr lang="en-US"/>
        </a:p>
      </dgm:t>
    </dgm:pt>
    <dgm:pt modelId="{788E3FBD-55F0-4802-82C0-ED9BC2E482D3}" type="sibTrans" cxnId="{A2A6FA23-26D0-4D6E-8226-F3A5602BF802}">
      <dgm:prSet/>
      <dgm:spPr/>
      <dgm:t>
        <a:bodyPr/>
        <a:lstStyle/>
        <a:p>
          <a:endParaRPr lang="en-US"/>
        </a:p>
      </dgm:t>
    </dgm:pt>
    <dgm:pt modelId="{C751C3C7-24E8-43E0-87ED-58A0CE96F1C7}">
      <dgm:prSet custT="1"/>
      <dgm:spPr/>
      <dgm:t>
        <a:bodyPr/>
        <a:lstStyle/>
        <a:p>
          <a:r>
            <a:rPr lang="en-US" sz="1600" dirty="0"/>
            <a:t>Note: date of filing physically is reckoned as date for computation of limitation</a:t>
          </a:r>
        </a:p>
      </dgm:t>
    </dgm:pt>
    <dgm:pt modelId="{DF2FEA47-17D4-41B5-B466-BF3FCC9A055F}" type="parTrans" cxnId="{D2C867C7-95DB-4DA1-8A43-8DD9D7C57BFD}">
      <dgm:prSet/>
      <dgm:spPr/>
      <dgm:t>
        <a:bodyPr/>
        <a:lstStyle/>
        <a:p>
          <a:endParaRPr lang="en-US"/>
        </a:p>
      </dgm:t>
    </dgm:pt>
    <dgm:pt modelId="{1B45C235-C853-415E-A352-39957C0E9FD9}" type="sibTrans" cxnId="{D2C867C7-95DB-4DA1-8A43-8DD9D7C57BFD}">
      <dgm:prSet/>
      <dgm:spPr/>
      <dgm:t>
        <a:bodyPr/>
        <a:lstStyle/>
        <a:p>
          <a:endParaRPr lang="en-US"/>
        </a:p>
      </dgm:t>
    </dgm:pt>
    <dgm:pt modelId="{932DFBB3-59FE-4B04-A833-9EA54A33243E}" type="pres">
      <dgm:prSet presAssocID="{CB239E31-A95E-4B4C-8183-396E8BD63BC3}" presName="diagram" presStyleCnt="0">
        <dgm:presLayoutVars>
          <dgm:dir/>
          <dgm:resizeHandles val="exact"/>
        </dgm:presLayoutVars>
      </dgm:prSet>
      <dgm:spPr/>
      <dgm:t>
        <a:bodyPr/>
        <a:lstStyle/>
        <a:p>
          <a:endParaRPr lang="en-US"/>
        </a:p>
      </dgm:t>
    </dgm:pt>
    <dgm:pt modelId="{F0CD7D6A-BE8D-4561-9A93-C209D87C55DA}" type="pres">
      <dgm:prSet presAssocID="{AF007C34-851D-424E-A158-49453C9B3073}" presName="node" presStyleLbl="node1" presStyleIdx="0" presStyleCnt="10" custLinFactNeighborX="-9877" custLinFactNeighborY="6173">
        <dgm:presLayoutVars>
          <dgm:bulletEnabled val="1"/>
        </dgm:presLayoutVars>
      </dgm:prSet>
      <dgm:spPr/>
      <dgm:t>
        <a:bodyPr/>
        <a:lstStyle/>
        <a:p>
          <a:endParaRPr lang="en-US"/>
        </a:p>
      </dgm:t>
    </dgm:pt>
    <dgm:pt modelId="{77090C33-5C59-4E15-AED2-FC05AAAD0A30}" type="pres">
      <dgm:prSet presAssocID="{4356614E-DB53-4414-956E-540B1E21BDC8}" presName="sibTrans" presStyleLbl="sibTrans2D1" presStyleIdx="0" presStyleCnt="9"/>
      <dgm:spPr/>
      <dgm:t>
        <a:bodyPr/>
        <a:lstStyle/>
        <a:p>
          <a:endParaRPr lang="en-US"/>
        </a:p>
      </dgm:t>
    </dgm:pt>
    <dgm:pt modelId="{13741968-34F4-4DC5-9B98-EFAE47B538B7}" type="pres">
      <dgm:prSet presAssocID="{4356614E-DB53-4414-956E-540B1E21BDC8}" presName="connectorText" presStyleLbl="sibTrans2D1" presStyleIdx="0" presStyleCnt="9"/>
      <dgm:spPr/>
      <dgm:t>
        <a:bodyPr/>
        <a:lstStyle/>
        <a:p>
          <a:endParaRPr lang="en-US"/>
        </a:p>
      </dgm:t>
    </dgm:pt>
    <dgm:pt modelId="{CBE64B65-90EE-46CD-9E8A-7B68494C39C7}" type="pres">
      <dgm:prSet presAssocID="{C08D3AC7-3AA9-43BD-ADF6-6695CB57B2E8}" presName="node" presStyleLbl="node1" presStyleIdx="1" presStyleCnt="10">
        <dgm:presLayoutVars>
          <dgm:bulletEnabled val="1"/>
        </dgm:presLayoutVars>
      </dgm:prSet>
      <dgm:spPr/>
      <dgm:t>
        <a:bodyPr/>
        <a:lstStyle/>
        <a:p>
          <a:endParaRPr lang="en-US"/>
        </a:p>
      </dgm:t>
    </dgm:pt>
    <dgm:pt modelId="{5BF678FA-BCDB-4723-8904-513AA7C675EF}" type="pres">
      <dgm:prSet presAssocID="{B0812FBF-7340-42E4-A688-ABA38D3AA4D5}" presName="sibTrans" presStyleLbl="sibTrans2D1" presStyleIdx="1" presStyleCnt="9"/>
      <dgm:spPr/>
      <dgm:t>
        <a:bodyPr/>
        <a:lstStyle/>
        <a:p>
          <a:endParaRPr lang="en-US"/>
        </a:p>
      </dgm:t>
    </dgm:pt>
    <dgm:pt modelId="{2FE4D428-EA5C-4CBC-8BC1-DD393D4D4577}" type="pres">
      <dgm:prSet presAssocID="{B0812FBF-7340-42E4-A688-ABA38D3AA4D5}" presName="connectorText" presStyleLbl="sibTrans2D1" presStyleIdx="1" presStyleCnt="9"/>
      <dgm:spPr/>
      <dgm:t>
        <a:bodyPr/>
        <a:lstStyle/>
        <a:p>
          <a:endParaRPr lang="en-US"/>
        </a:p>
      </dgm:t>
    </dgm:pt>
    <dgm:pt modelId="{CF7A6AF6-3DBE-4931-80F4-5E78C3851FDC}" type="pres">
      <dgm:prSet presAssocID="{51F03EC9-C5D2-4C3E-AE2A-A4BDF9A3E405}" presName="node" presStyleLbl="node1" presStyleIdx="2" presStyleCnt="10">
        <dgm:presLayoutVars>
          <dgm:bulletEnabled val="1"/>
        </dgm:presLayoutVars>
      </dgm:prSet>
      <dgm:spPr/>
      <dgm:t>
        <a:bodyPr/>
        <a:lstStyle/>
        <a:p>
          <a:endParaRPr lang="en-US"/>
        </a:p>
      </dgm:t>
    </dgm:pt>
    <dgm:pt modelId="{D4A364C1-92D4-4DED-85EC-96DFDD02E62D}" type="pres">
      <dgm:prSet presAssocID="{B83AB195-ABE2-40F1-B606-62FDD6CAD776}" presName="sibTrans" presStyleLbl="sibTrans2D1" presStyleIdx="2" presStyleCnt="9"/>
      <dgm:spPr/>
      <dgm:t>
        <a:bodyPr/>
        <a:lstStyle/>
        <a:p>
          <a:endParaRPr lang="en-US"/>
        </a:p>
      </dgm:t>
    </dgm:pt>
    <dgm:pt modelId="{0ED586B7-FB1C-413B-96AD-4404847BBB49}" type="pres">
      <dgm:prSet presAssocID="{B83AB195-ABE2-40F1-B606-62FDD6CAD776}" presName="connectorText" presStyleLbl="sibTrans2D1" presStyleIdx="2" presStyleCnt="9"/>
      <dgm:spPr/>
      <dgm:t>
        <a:bodyPr/>
        <a:lstStyle/>
        <a:p>
          <a:endParaRPr lang="en-US"/>
        </a:p>
      </dgm:t>
    </dgm:pt>
    <dgm:pt modelId="{8B48202D-3144-4A1D-95C7-BDA485B39BDF}" type="pres">
      <dgm:prSet presAssocID="{78A4AD0C-9982-4E30-8CF8-2CB4C111595C}" presName="node" presStyleLbl="node1" presStyleIdx="3" presStyleCnt="10">
        <dgm:presLayoutVars>
          <dgm:bulletEnabled val="1"/>
        </dgm:presLayoutVars>
      </dgm:prSet>
      <dgm:spPr/>
      <dgm:t>
        <a:bodyPr/>
        <a:lstStyle/>
        <a:p>
          <a:endParaRPr lang="en-US"/>
        </a:p>
      </dgm:t>
    </dgm:pt>
    <dgm:pt modelId="{2AC9C079-4415-48E8-9DD2-D2ECDBA16E10}" type="pres">
      <dgm:prSet presAssocID="{F8A0494D-2DE4-46D0-915B-84F5B338266B}" presName="sibTrans" presStyleLbl="sibTrans2D1" presStyleIdx="3" presStyleCnt="9"/>
      <dgm:spPr/>
      <dgm:t>
        <a:bodyPr/>
        <a:lstStyle/>
        <a:p>
          <a:endParaRPr lang="en-US"/>
        </a:p>
      </dgm:t>
    </dgm:pt>
    <dgm:pt modelId="{94DF022E-BFC2-4530-B13F-3E5A844B825E}" type="pres">
      <dgm:prSet presAssocID="{F8A0494D-2DE4-46D0-915B-84F5B338266B}" presName="connectorText" presStyleLbl="sibTrans2D1" presStyleIdx="3" presStyleCnt="9"/>
      <dgm:spPr/>
      <dgm:t>
        <a:bodyPr/>
        <a:lstStyle/>
        <a:p>
          <a:endParaRPr lang="en-US"/>
        </a:p>
      </dgm:t>
    </dgm:pt>
    <dgm:pt modelId="{41AA91AF-EC92-4D01-A362-EDD8F7D5148C}" type="pres">
      <dgm:prSet presAssocID="{05D57066-B6AA-45B2-87D0-2B4CF10CA176}" presName="node" presStyleLbl="node1" presStyleIdx="4" presStyleCnt="10">
        <dgm:presLayoutVars>
          <dgm:bulletEnabled val="1"/>
        </dgm:presLayoutVars>
      </dgm:prSet>
      <dgm:spPr/>
      <dgm:t>
        <a:bodyPr/>
        <a:lstStyle/>
        <a:p>
          <a:endParaRPr lang="en-US"/>
        </a:p>
      </dgm:t>
    </dgm:pt>
    <dgm:pt modelId="{A074775C-23C0-4CE8-AA34-CF3E8566DD5C}" type="pres">
      <dgm:prSet presAssocID="{5734C575-B81C-474D-B1CB-A88A24921197}" presName="sibTrans" presStyleLbl="sibTrans2D1" presStyleIdx="4" presStyleCnt="9"/>
      <dgm:spPr/>
      <dgm:t>
        <a:bodyPr/>
        <a:lstStyle/>
        <a:p>
          <a:endParaRPr lang="en-US"/>
        </a:p>
      </dgm:t>
    </dgm:pt>
    <dgm:pt modelId="{AFD4721C-EA83-4DEF-B9A4-A533CEF46DA0}" type="pres">
      <dgm:prSet presAssocID="{5734C575-B81C-474D-B1CB-A88A24921197}" presName="connectorText" presStyleLbl="sibTrans2D1" presStyleIdx="4" presStyleCnt="9"/>
      <dgm:spPr/>
      <dgm:t>
        <a:bodyPr/>
        <a:lstStyle/>
        <a:p>
          <a:endParaRPr lang="en-US"/>
        </a:p>
      </dgm:t>
    </dgm:pt>
    <dgm:pt modelId="{BF16B038-07BA-47B4-B9DF-2D5550CCE7BB}" type="pres">
      <dgm:prSet presAssocID="{9B5086FF-2C9A-45C4-869F-415B72631EF0}" presName="node" presStyleLbl="node1" presStyleIdx="5" presStyleCnt="10" custScaleX="112865" custScaleY="127134">
        <dgm:presLayoutVars>
          <dgm:bulletEnabled val="1"/>
        </dgm:presLayoutVars>
      </dgm:prSet>
      <dgm:spPr/>
      <dgm:t>
        <a:bodyPr/>
        <a:lstStyle/>
        <a:p>
          <a:endParaRPr lang="en-US"/>
        </a:p>
      </dgm:t>
    </dgm:pt>
    <dgm:pt modelId="{2D0ABB75-3DD2-46A1-95C0-72966C86456E}" type="pres">
      <dgm:prSet presAssocID="{EAA42280-A10C-49FE-87F7-6B4CDA38EB37}" presName="sibTrans" presStyleLbl="sibTrans2D1" presStyleIdx="5" presStyleCnt="9"/>
      <dgm:spPr/>
      <dgm:t>
        <a:bodyPr/>
        <a:lstStyle/>
        <a:p>
          <a:endParaRPr lang="en-US"/>
        </a:p>
      </dgm:t>
    </dgm:pt>
    <dgm:pt modelId="{A1FE17C8-0976-4616-91FB-BDA510C05241}" type="pres">
      <dgm:prSet presAssocID="{EAA42280-A10C-49FE-87F7-6B4CDA38EB37}" presName="connectorText" presStyleLbl="sibTrans2D1" presStyleIdx="5" presStyleCnt="9"/>
      <dgm:spPr/>
      <dgm:t>
        <a:bodyPr/>
        <a:lstStyle/>
        <a:p>
          <a:endParaRPr lang="en-US"/>
        </a:p>
      </dgm:t>
    </dgm:pt>
    <dgm:pt modelId="{DEB03613-B13A-44C0-B58F-394466405227}" type="pres">
      <dgm:prSet presAssocID="{65C0B0B6-484F-4DB1-875A-73832DA308DF}" presName="node" presStyleLbl="node1" presStyleIdx="6" presStyleCnt="10">
        <dgm:presLayoutVars>
          <dgm:bulletEnabled val="1"/>
        </dgm:presLayoutVars>
      </dgm:prSet>
      <dgm:spPr/>
      <dgm:t>
        <a:bodyPr/>
        <a:lstStyle/>
        <a:p>
          <a:endParaRPr lang="en-US"/>
        </a:p>
      </dgm:t>
    </dgm:pt>
    <dgm:pt modelId="{DE1865C3-3807-4F93-8B4D-FF24F1E5ABC7}" type="pres">
      <dgm:prSet presAssocID="{FD8D8C24-C722-405F-9271-011B0F83445E}" presName="sibTrans" presStyleLbl="sibTrans2D1" presStyleIdx="6" presStyleCnt="9"/>
      <dgm:spPr/>
      <dgm:t>
        <a:bodyPr/>
        <a:lstStyle/>
        <a:p>
          <a:endParaRPr lang="en-US"/>
        </a:p>
      </dgm:t>
    </dgm:pt>
    <dgm:pt modelId="{9D009FF3-0116-4158-A14C-9F1AF8B1AFA4}" type="pres">
      <dgm:prSet presAssocID="{FD8D8C24-C722-405F-9271-011B0F83445E}" presName="connectorText" presStyleLbl="sibTrans2D1" presStyleIdx="6" presStyleCnt="9"/>
      <dgm:spPr/>
      <dgm:t>
        <a:bodyPr/>
        <a:lstStyle/>
        <a:p>
          <a:endParaRPr lang="en-US"/>
        </a:p>
      </dgm:t>
    </dgm:pt>
    <dgm:pt modelId="{1D5D0186-9ACF-49B7-821A-D52B3CCAD070}" type="pres">
      <dgm:prSet presAssocID="{59EEB5ED-C783-4A18-8033-CA8C38BDFC17}" presName="node" presStyleLbl="node1" presStyleIdx="7" presStyleCnt="10">
        <dgm:presLayoutVars>
          <dgm:bulletEnabled val="1"/>
        </dgm:presLayoutVars>
      </dgm:prSet>
      <dgm:spPr/>
      <dgm:t>
        <a:bodyPr/>
        <a:lstStyle/>
        <a:p>
          <a:endParaRPr lang="en-US"/>
        </a:p>
      </dgm:t>
    </dgm:pt>
    <dgm:pt modelId="{34FC63F7-38ED-4AA5-B4DF-183E826BC1FB}" type="pres">
      <dgm:prSet presAssocID="{2E4199E9-D9E8-493D-B218-A7C7C6C9B266}" presName="sibTrans" presStyleLbl="sibTrans2D1" presStyleIdx="7" presStyleCnt="9"/>
      <dgm:spPr/>
      <dgm:t>
        <a:bodyPr/>
        <a:lstStyle/>
        <a:p>
          <a:endParaRPr lang="en-US"/>
        </a:p>
      </dgm:t>
    </dgm:pt>
    <dgm:pt modelId="{6356487B-761D-4ABD-B372-8A3F98449C6A}" type="pres">
      <dgm:prSet presAssocID="{2E4199E9-D9E8-493D-B218-A7C7C6C9B266}" presName="connectorText" presStyleLbl="sibTrans2D1" presStyleIdx="7" presStyleCnt="9"/>
      <dgm:spPr/>
      <dgm:t>
        <a:bodyPr/>
        <a:lstStyle/>
        <a:p>
          <a:endParaRPr lang="en-US"/>
        </a:p>
      </dgm:t>
    </dgm:pt>
    <dgm:pt modelId="{90C5F67E-70CA-47FE-8090-6CA97C8E8BA7}" type="pres">
      <dgm:prSet presAssocID="{E1A4D434-A533-437A-9F0A-4A90E06697CB}" presName="node" presStyleLbl="node1" presStyleIdx="8" presStyleCnt="10">
        <dgm:presLayoutVars>
          <dgm:bulletEnabled val="1"/>
        </dgm:presLayoutVars>
      </dgm:prSet>
      <dgm:spPr/>
      <dgm:t>
        <a:bodyPr/>
        <a:lstStyle/>
        <a:p>
          <a:endParaRPr lang="en-US"/>
        </a:p>
      </dgm:t>
    </dgm:pt>
    <dgm:pt modelId="{E9057E57-A397-4FF7-81CF-D0784C409B1B}" type="pres">
      <dgm:prSet presAssocID="{788E3FBD-55F0-4802-82C0-ED9BC2E482D3}" presName="sibTrans" presStyleLbl="sibTrans2D1" presStyleIdx="8" presStyleCnt="9"/>
      <dgm:spPr/>
      <dgm:t>
        <a:bodyPr/>
        <a:lstStyle/>
        <a:p>
          <a:endParaRPr lang="en-US"/>
        </a:p>
      </dgm:t>
    </dgm:pt>
    <dgm:pt modelId="{CB38E128-0F14-48FA-A809-A46A7F26D598}" type="pres">
      <dgm:prSet presAssocID="{788E3FBD-55F0-4802-82C0-ED9BC2E482D3}" presName="connectorText" presStyleLbl="sibTrans2D1" presStyleIdx="8" presStyleCnt="9"/>
      <dgm:spPr/>
      <dgm:t>
        <a:bodyPr/>
        <a:lstStyle/>
        <a:p>
          <a:endParaRPr lang="en-US"/>
        </a:p>
      </dgm:t>
    </dgm:pt>
    <dgm:pt modelId="{355B44FF-D33A-485C-90AF-978CDE620BC8}" type="pres">
      <dgm:prSet presAssocID="{C751C3C7-24E8-43E0-87ED-58A0CE96F1C7}" presName="node" presStyleLbl="node1" presStyleIdx="9" presStyleCnt="10">
        <dgm:presLayoutVars>
          <dgm:bulletEnabled val="1"/>
        </dgm:presLayoutVars>
      </dgm:prSet>
      <dgm:spPr/>
      <dgm:t>
        <a:bodyPr/>
        <a:lstStyle/>
        <a:p>
          <a:endParaRPr lang="en-US"/>
        </a:p>
      </dgm:t>
    </dgm:pt>
  </dgm:ptLst>
  <dgm:cxnLst>
    <dgm:cxn modelId="{46940C46-F6A6-482A-BB80-DB471732B28A}" type="presOf" srcId="{F8A0494D-2DE4-46D0-915B-84F5B338266B}" destId="{2AC9C079-4415-48E8-9DD2-D2ECDBA16E10}" srcOrd="0" destOrd="0" presId="urn:microsoft.com/office/officeart/2005/8/layout/process5"/>
    <dgm:cxn modelId="{08841D88-B006-4D3F-A32C-8A60048CC0D0}" type="presOf" srcId="{C751C3C7-24E8-43E0-87ED-58A0CE96F1C7}" destId="{355B44FF-D33A-485C-90AF-978CDE620BC8}" srcOrd="0" destOrd="0" presId="urn:microsoft.com/office/officeart/2005/8/layout/process5"/>
    <dgm:cxn modelId="{644EA7A7-A55C-45AB-8246-7B67DE716AE3}" type="presOf" srcId="{EAA42280-A10C-49FE-87F7-6B4CDA38EB37}" destId="{A1FE17C8-0976-4616-91FB-BDA510C05241}" srcOrd="1" destOrd="0" presId="urn:microsoft.com/office/officeart/2005/8/layout/process5"/>
    <dgm:cxn modelId="{7B424BDC-4211-4B5D-90A2-0F36519B63B7}" type="presOf" srcId="{4356614E-DB53-4414-956E-540B1E21BDC8}" destId="{13741968-34F4-4DC5-9B98-EFAE47B538B7}" srcOrd="1" destOrd="0" presId="urn:microsoft.com/office/officeart/2005/8/layout/process5"/>
    <dgm:cxn modelId="{BA1006A9-7166-4B37-BD46-C7E6A75A7EF1}" srcId="{CB239E31-A95E-4B4C-8183-396E8BD63BC3}" destId="{78A4AD0C-9982-4E30-8CF8-2CB4C111595C}" srcOrd="3" destOrd="0" parTransId="{11DC9765-A238-4967-ACF7-705A22646E4F}" sibTransId="{F8A0494D-2DE4-46D0-915B-84F5B338266B}"/>
    <dgm:cxn modelId="{0AD66747-6D90-4BC6-B7EC-CA482698C304}" type="presOf" srcId="{2E4199E9-D9E8-493D-B218-A7C7C6C9B266}" destId="{34FC63F7-38ED-4AA5-B4DF-183E826BC1FB}" srcOrd="0" destOrd="0" presId="urn:microsoft.com/office/officeart/2005/8/layout/process5"/>
    <dgm:cxn modelId="{C1E2721E-5731-4FD6-8D55-46EE5F6056FE}" type="presOf" srcId="{C08D3AC7-3AA9-43BD-ADF6-6695CB57B2E8}" destId="{CBE64B65-90EE-46CD-9E8A-7B68494C39C7}" srcOrd="0" destOrd="0" presId="urn:microsoft.com/office/officeart/2005/8/layout/process5"/>
    <dgm:cxn modelId="{2516A2B9-05A5-4170-8256-CB0579EAD4AB}" type="presOf" srcId="{5734C575-B81C-474D-B1CB-A88A24921197}" destId="{A074775C-23C0-4CE8-AA34-CF3E8566DD5C}" srcOrd="0" destOrd="0" presId="urn:microsoft.com/office/officeart/2005/8/layout/process5"/>
    <dgm:cxn modelId="{5840AB5A-6D0B-4F5E-A684-BADF0A9ABEBE}" type="presOf" srcId="{E1A4D434-A533-437A-9F0A-4A90E06697CB}" destId="{90C5F67E-70CA-47FE-8090-6CA97C8E8BA7}" srcOrd="0" destOrd="0" presId="urn:microsoft.com/office/officeart/2005/8/layout/process5"/>
    <dgm:cxn modelId="{B03F9553-6786-43EB-9B55-1F9F1746B86C}" type="presOf" srcId="{51F03EC9-C5D2-4C3E-AE2A-A4BDF9A3E405}" destId="{CF7A6AF6-3DBE-4931-80F4-5E78C3851FDC}" srcOrd="0" destOrd="0" presId="urn:microsoft.com/office/officeart/2005/8/layout/process5"/>
    <dgm:cxn modelId="{208CBF76-B869-480A-865F-8C25163A82AF}" type="presOf" srcId="{2E4199E9-D9E8-493D-B218-A7C7C6C9B266}" destId="{6356487B-761D-4ABD-B372-8A3F98449C6A}" srcOrd="1" destOrd="0" presId="urn:microsoft.com/office/officeart/2005/8/layout/process5"/>
    <dgm:cxn modelId="{2A05B3F7-4D58-4507-95EF-71E5F1C046C6}" type="presOf" srcId="{B83AB195-ABE2-40F1-B606-62FDD6CAD776}" destId="{0ED586B7-FB1C-413B-96AD-4404847BBB49}" srcOrd="1" destOrd="0" presId="urn:microsoft.com/office/officeart/2005/8/layout/process5"/>
    <dgm:cxn modelId="{FAB124FE-B63C-4BBB-A382-DA7C8020A88D}" type="presOf" srcId="{B0812FBF-7340-42E4-A688-ABA38D3AA4D5}" destId="{5BF678FA-BCDB-4723-8904-513AA7C675EF}" srcOrd="0" destOrd="0" presId="urn:microsoft.com/office/officeart/2005/8/layout/process5"/>
    <dgm:cxn modelId="{E4EC14DA-3C8D-4021-8924-BC88C4B71E54}" type="presOf" srcId="{FD8D8C24-C722-405F-9271-011B0F83445E}" destId="{9D009FF3-0116-4158-A14C-9F1AF8B1AFA4}" srcOrd="1" destOrd="0" presId="urn:microsoft.com/office/officeart/2005/8/layout/process5"/>
    <dgm:cxn modelId="{989CAE4F-7782-44B4-B5AC-7FB46AF8CB75}" type="presOf" srcId="{78A4AD0C-9982-4E30-8CF8-2CB4C111595C}" destId="{8B48202D-3144-4A1D-95C7-BDA485B39BDF}" srcOrd="0" destOrd="0" presId="urn:microsoft.com/office/officeart/2005/8/layout/process5"/>
    <dgm:cxn modelId="{2F95A8B5-3DB8-4393-9A0F-46B188C6AB03}" srcId="{CB239E31-A95E-4B4C-8183-396E8BD63BC3}" destId="{AF007C34-851D-424E-A158-49453C9B3073}" srcOrd="0" destOrd="0" parTransId="{F37595CF-BE75-45E0-B8D2-16412F56A41E}" sibTransId="{4356614E-DB53-4414-956E-540B1E21BDC8}"/>
    <dgm:cxn modelId="{2ADF17B7-8269-4D53-89D9-C0007268948E}" type="presOf" srcId="{CB239E31-A95E-4B4C-8183-396E8BD63BC3}" destId="{932DFBB3-59FE-4B04-A833-9EA54A33243E}" srcOrd="0" destOrd="0" presId="urn:microsoft.com/office/officeart/2005/8/layout/process5"/>
    <dgm:cxn modelId="{731FA8E3-CD48-470D-962A-479910047A75}" type="presOf" srcId="{59EEB5ED-C783-4A18-8033-CA8C38BDFC17}" destId="{1D5D0186-9ACF-49B7-821A-D52B3CCAD070}" srcOrd="0" destOrd="0" presId="urn:microsoft.com/office/officeart/2005/8/layout/process5"/>
    <dgm:cxn modelId="{B8445816-3D99-4C49-A0B2-C4FA79B9929C}" srcId="{CB239E31-A95E-4B4C-8183-396E8BD63BC3}" destId="{05D57066-B6AA-45B2-87D0-2B4CF10CA176}" srcOrd="4" destOrd="0" parTransId="{51A75688-75E7-4BF2-9566-1763180A01B7}" sibTransId="{5734C575-B81C-474D-B1CB-A88A24921197}"/>
    <dgm:cxn modelId="{180C3995-730D-40C7-92B4-EB751AE7095E}" srcId="{CB239E31-A95E-4B4C-8183-396E8BD63BC3}" destId="{51F03EC9-C5D2-4C3E-AE2A-A4BDF9A3E405}" srcOrd="2" destOrd="0" parTransId="{1FF8364C-0629-4A08-9C65-1C37ACC7B8B1}" sibTransId="{B83AB195-ABE2-40F1-B606-62FDD6CAD776}"/>
    <dgm:cxn modelId="{4AE71D2B-9409-42A8-B3D4-FA9CA5B6D051}" type="presOf" srcId="{5734C575-B81C-474D-B1CB-A88A24921197}" destId="{AFD4721C-EA83-4DEF-B9A4-A533CEF46DA0}" srcOrd="1" destOrd="0" presId="urn:microsoft.com/office/officeart/2005/8/layout/process5"/>
    <dgm:cxn modelId="{D8BE9B34-10B1-494C-849F-92149174872E}" srcId="{CB239E31-A95E-4B4C-8183-396E8BD63BC3}" destId="{9B5086FF-2C9A-45C4-869F-415B72631EF0}" srcOrd="5" destOrd="0" parTransId="{D34657D6-5BC8-441B-AFC2-52CCA9A9EC0C}" sibTransId="{EAA42280-A10C-49FE-87F7-6B4CDA38EB37}"/>
    <dgm:cxn modelId="{6962E268-AA0E-4BF3-AA8F-19F7FEC2D99D}" srcId="{CB239E31-A95E-4B4C-8183-396E8BD63BC3}" destId="{59EEB5ED-C783-4A18-8033-CA8C38BDFC17}" srcOrd="7" destOrd="0" parTransId="{DD353083-6315-4D80-B109-581127B76F1F}" sibTransId="{2E4199E9-D9E8-493D-B218-A7C7C6C9B266}"/>
    <dgm:cxn modelId="{EAE702EF-A375-4339-9F7D-CA5706310276}" type="presOf" srcId="{F8A0494D-2DE4-46D0-915B-84F5B338266B}" destId="{94DF022E-BFC2-4530-B13F-3E5A844B825E}" srcOrd="1" destOrd="0" presId="urn:microsoft.com/office/officeart/2005/8/layout/process5"/>
    <dgm:cxn modelId="{8087284A-3F2D-4CAA-A219-09761ED3B07C}" type="presOf" srcId="{B83AB195-ABE2-40F1-B606-62FDD6CAD776}" destId="{D4A364C1-92D4-4DED-85EC-96DFDD02E62D}" srcOrd="0" destOrd="0" presId="urn:microsoft.com/office/officeart/2005/8/layout/process5"/>
    <dgm:cxn modelId="{3461DFB2-BDBE-4D68-9D6A-D19F274B9AF8}" type="presOf" srcId="{65C0B0B6-484F-4DB1-875A-73832DA308DF}" destId="{DEB03613-B13A-44C0-B58F-394466405227}" srcOrd="0" destOrd="0" presId="urn:microsoft.com/office/officeart/2005/8/layout/process5"/>
    <dgm:cxn modelId="{A2A6FA23-26D0-4D6E-8226-F3A5602BF802}" srcId="{CB239E31-A95E-4B4C-8183-396E8BD63BC3}" destId="{E1A4D434-A533-437A-9F0A-4A90E06697CB}" srcOrd="8" destOrd="0" parTransId="{A5D0FE6D-7931-4733-987F-D79EEE91DCE6}" sibTransId="{788E3FBD-55F0-4802-82C0-ED9BC2E482D3}"/>
    <dgm:cxn modelId="{70706AB4-1FF1-4C8B-86B2-0BD9FFEE2546}" type="presOf" srcId="{4356614E-DB53-4414-956E-540B1E21BDC8}" destId="{77090C33-5C59-4E15-AED2-FC05AAAD0A30}" srcOrd="0" destOrd="0" presId="urn:microsoft.com/office/officeart/2005/8/layout/process5"/>
    <dgm:cxn modelId="{7786DC28-35B8-4F6E-ACA2-691A42E61045}" type="presOf" srcId="{788E3FBD-55F0-4802-82C0-ED9BC2E482D3}" destId="{CB38E128-0F14-48FA-A809-A46A7F26D598}" srcOrd="1" destOrd="0" presId="urn:microsoft.com/office/officeart/2005/8/layout/process5"/>
    <dgm:cxn modelId="{C69DC626-A4BC-4E48-9BFF-0161BACB5CEE}" type="presOf" srcId="{B0812FBF-7340-42E4-A688-ABA38D3AA4D5}" destId="{2FE4D428-EA5C-4CBC-8BC1-DD393D4D4577}" srcOrd="1" destOrd="0" presId="urn:microsoft.com/office/officeart/2005/8/layout/process5"/>
    <dgm:cxn modelId="{5D1E8629-3313-40BC-9578-A261BC128FC0}" type="presOf" srcId="{05D57066-B6AA-45B2-87D0-2B4CF10CA176}" destId="{41AA91AF-EC92-4D01-A362-EDD8F7D5148C}" srcOrd="0" destOrd="0" presId="urn:microsoft.com/office/officeart/2005/8/layout/process5"/>
    <dgm:cxn modelId="{15D716DC-17E3-46A2-B812-FB1113B271F0}" type="presOf" srcId="{AF007C34-851D-424E-A158-49453C9B3073}" destId="{F0CD7D6A-BE8D-4561-9A93-C209D87C55DA}" srcOrd="0" destOrd="0" presId="urn:microsoft.com/office/officeart/2005/8/layout/process5"/>
    <dgm:cxn modelId="{D2C867C7-95DB-4DA1-8A43-8DD9D7C57BFD}" srcId="{CB239E31-A95E-4B4C-8183-396E8BD63BC3}" destId="{C751C3C7-24E8-43E0-87ED-58A0CE96F1C7}" srcOrd="9" destOrd="0" parTransId="{DF2FEA47-17D4-41B5-B466-BF3FCC9A055F}" sibTransId="{1B45C235-C853-415E-A352-39957C0E9FD9}"/>
    <dgm:cxn modelId="{9AA70091-400F-4455-B232-BB7A36B94FAD}" srcId="{CB239E31-A95E-4B4C-8183-396E8BD63BC3}" destId="{65C0B0B6-484F-4DB1-875A-73832DA308DF}" srcOrd="6" destOrd="0" parTransId="{0D63D472-68B1-43B9-9CAC-2AA02F25CCDD}" sibTransId="{FD8D8C24-C722-405F-9271-011B0F83445E}"/>
    <dgm:cxn modelId="{A71E3697-B210-4CE3-9555-31BA75E2DD26}" type="presOf" srcId="{FD8D8C24-C722-405F-9271-011B0F83445E}" destId="{DE1865C3-3807-4F93-8B4D-FF24F1E5ABC7}" srcOrd="0" destOrd="0" presId="urn:microsoft.com/office/officeart/2005/8/layout/process5"/>
    <dgm:cxn modelId="{0C0E8564-23F4-42D9-86D2-DC61E791B032}" type="presOf" srcId="{EAA42280-A10C-49FE-87F7-6B4CDA38EB37}" destId="{2D0ABB75-3DD2-46A1-95C0-72966C86456E}" srcOrd="0" destOrd="0" presId="urn:microsoft.com/office/officeart/2005/8/layout/process5"/>
    <dgm:cxn modelId="{DB9C6F33-E8DE-498C-B156-59B111DFA149}" srcId="{CB239E31-A95E-4B4C-8183-396E8BD63BC3}" destId="{C08D3AC7-3AA9-43BD-ADF6-6695CB57B2E8}" srcOrd="1" destOrd="0" parTransId="{DFB42F56-7A97-4A52-B40E-8FAD743607C6}" sibTransId="{B0812FBF-7340-42E4-A688-ABA38D3AA4D5}"/>
    <dgm:cxn modelId="{899A5311-B370-467A-8F74-23173E067664}" type="presOf" srcId="{788E3FBD-55F0-4802-82C0-ED9BC2E482D3}" destId="{E9057E57-A397-4FF7-81CF-D0784C409B1B}" srcOrd="0" destOrd="0" presId="urn:microsoft.com/office/officeart/2005/8/layout/process5"/>
    <dgm:cxn modelId="{2D0B2FB0-BD75-4F06-9899-15A3EAF0AC95}" type="presOf" srcId="{9B5086FF-2C9A-45C4-869F-415B72631EF0}" destId="{BF16B038-07BA-47B4-B9DF-2D5550CCE7BB}" srcOrd="0" destOrd="0" presId="urn:microsoft.com/office/officeart/2005/8/layout/process5"/>
    <dgm:cxn modelId="{0C57660D-E33B-45FF-BB75-919A71F31B9F}" type="presParOf" srcId="{932DFBB3-59FE-4B04-A833-9EA54A33243E}" destId="{F0CD7D6A-BE8D-4561-9A93-C209D87C55DA}" srcOrd="0" destOrd="0" presId="urn:microsoft.com/office/officeart/2005/8/layout/process5"/>
    <dgm:cxn modelId="{A31A2F02-2B08-4780-8306-E33F65B5E5DF}" type="presParOf" srcId="{932DFBB3-59FE-4B04-A833-9EA54A33243E}" destId="{77090C33-5C59-4E15-AED2-FC05AAAD0A30}" srcOrd="1" destOrd="0" presId="urn:microsoft.com/office/officeart/2005/8/layout/process5"/>
    <dgm:cxn modelId="{E7D82B9F-F7E3-4F28-8651-A7CF65E48B40}" type="presParOf" srcId="{77090C33-5C59-4E15-AED2-FC05AAAD0A30}" destId="{13741968-34F4-4DC5-9B98-EFAE47B538B7}" srcOrd="0" destOrd="0" presId="urn:microsoft.com/office/officeart/2005/8/layout/process5"/>
    <dgm:cxn modelId="{3BA477E5-CF58-4DF4-ACEF-968518E1466B}" type="presParOf" srcId="{932DFBB3-59FE-4B04-A833-9EA54A33243E}" destId="{CBE64B65-90EE-46CD-9E8A-7B68494C39C7}" srcOrd="2" destOrd="0" presId="urn:microsoft.com/office/officeart/2005/8/layout/process5"/>
    <dgm:cxn modelId="{78BF3BA3-CECE-43FA-B28E-50502F0792A1}" type="presParOf" srcId="{932DFBB3-59FE-4B04-A833-9EA54A33243E}" destId="{5BF678FA-BCDB-4723-8904-513AA7C675EF}" srcOrd="3" destOrd="0" presId="urn:microsoft.com/office/officeart/2005/8/layout/process5"/>
    <dgm:cxn modelId="{2D67CE2B-57C1-4DC0-9E6D-1DD33B4F7A3C}" type="presParOf" srcId="{5BF678FA-BCDB-4723-8904-513AA7C675EF}" destId="{2FE4D428-EA5C-4CBC-8BC1-DD393D4D4577}" srcOrd="0" destOrd="0" presId="urn:microsoft.com/office/officeart/2005/8/layout/process5"/>
    <dgm:cxn modelId="{6ED97398-F001-4E46-87F0-4E03B43726A2}" type="presParOf" srcId="{932DFBB3-59FE-4B04-A833-9EA54A33243E}" destId="{CF7A6AF6-3DBE-4931-80F4-5E78C3851FDC}" srcOrd="4" destOrd="0" presId="urn:microsoft.com/office/officeart/2005/8/layout/process5"/>
    <dgm:cxn modelId="{18C453A5-7FD3-42B1-BE91-E7532FE46716}" type="presParOf" srcId="{932DFBB3-59FE-4B04-A833-9EA54A33243E}" destId="{D4A364C1-92D4-4DED-85EC-96DFDD02E62D}" srcOrd="5" destOrd="0" presId="urn:microsoft.com/office/officeart/2005/8/layout/process5"/>
    <dgm:cxn modelId="{87D70BAE-795D-4ADA-BFB2-D2B689DA2C3F}" type="presParOf" srcId="{D4A364C1-92D4-4DED-85EC-96DFDD02E62D}" destId="{0ED586B7-FB1C-413B-96AD-4404847BBB49}" srcOrd="0" destOrd="0" presId="urn:microsoft.com/office/officeart/2005/8/layout/process5"/>
    <dgm:cxn modelId="{F8FD5221-04C8-4D15-A214-DAE55C836EF7}" type="presParOf" srcId="{932DFBB3-59FE-4B04-A833-9EA54A33243E}" destId="{8B48202D-3144-4A1D-95C7-BDA485B39BDF}" srcOrd="6" destOrd="0" presId="urn:microsoft.com/office/officeart/2005/8/layout/process5"/>
    <dgm:cxn modelId="{59B485B4-033E-43E0-A805-4520374DB337}" type="presParOf" srcId="{932DFBB3-59FE-4B04-A833-9EA54A33243E}" destId="{2AC9C079-4415-48E8-9DD2-D2ECDBA16E10}" srcOrd="7" destOrd="0" presId="urn:microsoft.com/office/officeart/2005/8/layout/process5"/>
    <dgm:cxn modelId="{618CB229-4603-4D51-AC4E-3DCE56473233}" type="presParOf" srcId="{2AC9C079-4415-48E8-9DD2-D2ECDBA16E10}" destId="{94DF022E-BFC2-4530-B13F-3E5A844B825E}" srcOrd="0" destOrd="0" presId="urn:microsoft.com/office/officeart/2005/8/layout/process5"/>
    <dgm:cxn modelId="{374CC5D0-9888-4BA2-9A63-88AD8649EF1C}" type="presParOf" srcId="{932DFBB3-59FE-4B04-A833-9EA54A33243E}" destId="{41AA91AF-EC92-4D01-A362-EDD8F7D5148C}" srcOrd="8" destOrd="0" presId="urn:microsoft.com/office/officeart/2005/8/layout/process5"/>
    <dgm:cxn modelId="{F25CE025-89C7-4D37-AD1B-78658B411663}" type="presParOf" srcId="{932DFBB3-59FE-4B04-A833-9EA54A33243E}" destId="{A074775C-23C0-4CE8-AA34-CF3E8566DD5C}" srcOrd="9" destOrd="0" presId="urn:microsoft.com/office/officeart/2005/8/layout/process5"/>
    <dgm:cxn modelId="{0FD3580D-0F71-48BD-90BE-BEA49D4D6501}" type="presParOf" srcId="{A074775C-23C0-4CE8-AA34-CF3E8566DD5C}" destId="{AFD4721C-EA83-4DEF-B9A4-A533CEF46DA0}" srcOrd="0" destOrd="0" presId="urn:microsoft.com/office/officeart/2005/8/layout/process5"/>
    <dgm:cxn modelId="{448848F2-94C3-4835-9521-5C2A4BC033BA}" type="presParOf" srcId="{932DFBB3-59FE-4B04-A833-9EA54A33243E}" destId="{BF16B038-07BA-47B4-B9DF-2D5550CCE7BB}" srcOrd="10" destOrd="0" presId="urn:microsoft.com/office/officeart/2005/8/layout/process5"/>
    <dgm:cxn modelId="{F49F1081-809B-480F-B81D-73B488A1031F}" type="presParOf" srcId="{932DFBB3-59FE-4B04-A833-9EA54A33243E}" destId="{2D0ABB75-3DD2-46A1-95C0-72966C86456E}" srcOrd="11" destOrd="0" presId="urn:microsoft.com/office/officeart/2005/8/layout/process5"/>
    <dgm:cxn modelId="{D7240F38-895C-4E55-8571-A8B8E934BF95}" type="presParOf" srcId="{2D0ABB75-3DD2-46A1-95C0-72966C86456E}" destId="{A1FE17C8-0976-4616-91FB-BDA510C05241}" srcOrd="0" destOrd="0" presId="urn:microsoft.com/office/officeart/2005/8/layout/process5"/>
    <dgm:cxn modelId="{0025D26C-35E6-4340-B0BA-5B6CCF0C3C35}" type="presParOf" srcId="{932DFBB3-59FE-4B04-A833-9EA54A33243E}" destId="{DEB03613-B13A-44C0-B58F-394466405227}" srcOrd="12" destOrd="0" presId="urn:microsoft.com/office/officeart/2005/8/layout/process5"/>
    <dgm:cxn modelId="{CB987F52-37BC-4C1C-AF90-FEE27EFCE441}" type="presParOf" srcId="{932DFBB3-59FE-4B04-A833-9EA54A33243E}" destId="{DE1865C3-3807-4F93-8B4D-FF24F1E5ABC7}" srcOrd="13" destOrd="0" presId="urn:microsoft.com/office/officeart/2005/8/layout/process5"/>
    <dgm:cxn modelId="{B3DD8461-7CA8-49A0-A7AD-1D1A2397275D}" type="presParOf" srcId="{DE1865C3-3807-4F93-8B4D-FF24F1E5ABC7}" destId="{9D009FF3-0116-4158-A14C-9F1AF8B1AFA4}" srcOrd="0" destOrd="0" presId="urn:microsoft.com/office/officeart/2005/8/layout/process5"/>
    <dgm:cxn modelId="{7B320551-B2BA-487D-A046-AE99D7D3CB22}" type="presParOf" srcId="{932DFBB3-59FE-4B04-A833-9EA54A33243E}" destId="{1D5D0186-9ACF-49B7-821A-D52B3CCAD070}" srcOrd="14" destOrd="0" presId="urn:microsoft.com/office/officeart/2005/8/layout/process5"/>
    <dgm:cxn modelId="{CB63DA6C-3DBA-4F4D-90F5-0DD72034288A}" type="presParOf" srcId="{932DFBB3-59FE-4B04-A833-9EA54A33243E}" destId="{34FC63F7-38ED-4AA5-B4DF-183E826BC1FB}" srcOrd="15" destOrd="0" presId="urn:microsoft.com/office/officeart/2005/8/layout/process5"/>
    <dgm:cxn modelId="{ED070968-496C-42BE-ADCB-6C46E81F1EEA}" type="presParOf" srcId="{34FC63F7-38ED-4AA5-B4DF-183E826BC1FB}" destId="{6356487B-761D-4ABD-B372-8A3F98449C6A}" srcOrd="0" destOrd="0" presId="urn:microsoft.com/office/officeart/2005/8/layout/process5"/>
    <dgm:cxn modelId="{47579D73-2491-4D65-88A9-F6D557501D27}" type="presParOf" srcId="{932DFBB3-59FE-4B04-A833-9EA54A33243E}" destId="{90C5F67E-70CA-47FE-8090-6CA97C8E8BA7}" srcOrd="16" destOrd="0" presId="urn:microsoft.com/office/officeart/2005/8/layout/process5"/>
    <dgm:cxn modelId="{4DE0337A-226F-4B1E-8F1F-2F5261BB23C8}" type="presParOf" srcId="{932DFBB3-59FE-4B04-A833-9EA54A33243E}" destId="{E9057E57-A397-4FF7-81CF-D0784C409B1B}" srcOrd="17" destOrd="0" presId="urn:microsoft.com/office/officeart/2005/8/layout/process5"/>
    <dgm:cxn modelId="{ABB6E73F-8F02-42E2-A9D4-F2E60FD143AD}" type="presParOf" srcId="{E9057E57-A397-4FF7-81CF-D0784C409B1B}" destId="{CB38E128-0F14-48FA-A809-A46A7F26D598}" srcOrd="0" destOrd="0" presId="urn:microsoft.com/office/officeart/2005/8/layout/process5"/>
    <dgm:cxn modelId="{5E3694FD-D060-477D-9A37-35E0E2BBDFDA}" type="presParOf" srcId="{932DFBB3-59FE-4B04-A833-9EA54A33243E}" destId="{355B44FF-D33A-485C-90AF-978CDE620BC8}" srcOrd="18" destOrd="0" presId="urn:microsoft.com/office/officeart/2005/8/layout/process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8FE58D8-D94F-47AC-9A9E-2CD1FA80AED6}"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6FA49053-8F22-46F6-91D0-6561598B8013}">
      <dgm:prSet phldrT="[Text]" custT="1"/>
      <dgm:spPr/>
      <dgm:t>
        <a:bodyPr/>
        <a:lstStyle/>
        <a:p>
          <a:r>
            <a:rPr lang="en-US" sz="1600" dirty="0"/>
            <a:t>S. 253(4) and S. 253(5)</a:t>
          </a:r>
        </a:p>
      </dgm:t>
    </dgm:pt>
    <dgm:pt modelId="{45996D83-7492-4117-85D6-54D59267578C}" type="parTrans" cxnId="{07A62A81-4AC3-46B4-BB5E-B95FECE6685E}">
      <dgm:prSet/>
      <dgm:spPr/>
      <dgm:t>
        <a:bodyPr/>
        <a:lstStyle/>
        <a:p>
          <a:endParaRPr lang="en-US" sz="1600"/>
        </a:p>
      </dgm:t>
    </dgm:pt>
    <dgm:pt modelId="{14847E6A-04A3-40D9-A420-92E5153BCF5E}" type="sibTrans" cxnId="{07A62A81-4AC3-46B4-BB5E-B95FECE6685E}">
      <dgm:prSet/>
      <dgm:spPr/>
      <dgm:t>
        <a:bodyPr/>
        <a:lstStyle/>
        <a:p>
          <a:endParaRPr lang="en-US" sz="1600"/>
        </a:p>
      </dgm:t>
    </dgm:pt>
    <dgm:pt modelId="{6CC3D702-9AD7-4BEC-9F18-6F242B09380D}">
      <dgm:prSet phldrT="[Text]" custT="1"/>
      <dgm:spPr/>
      <dgm:t>
        <a:bodyPr/>
        <a:lstStyle/>
        <a:p>
          <a:r>
            <a:rPr lang="en-US" sz="2000" dirty="0"/>
            <a:t>AO / Assessee (as case may be), on receipt of notice that appeal has been filed by other party may within 30 days file memorandum of cross objections. After 30 days, cross objections may be filed, if ITAT is satisfied on ‘sufficient cause’.</a:t>
          </a:r>
        </a:p>
      </dgm:t>
    </dgm:pt>
    <dgm:pt modelId="{2319A146-25DD-4888-858E-0BA3834E5688}" type="parTrans" cxnId="{8AA3B528-5181-49CA-9472-8DB232A147F8}">
      <dgm:prSet/>
      <dgm:spPr/>
      <dgm:t>
        <a:bodyPr/>
        <a:lstStyle/>
        <a:p>
          <a:endParaRPr lang="en-US" sz="1600"/>
        </a:p>
      </dgm:t>
    </dgm:pt>
    <dgm:pt modelId="{7D2208DB-7297-42D1-8BB5-25548B34489A}" type="sibTrans" cxnId="{8AA3B528-5181-49CA-9472-8DB232A147F8}">
      <dgm:prSet/>
      <dgm:spPr/>
      <dgm:t>
        <a:bodyPr/>
        <a:lstStyle/>
        <a:p>
          <a:endParaRPr lang="en-US" sz="1600"/>
        </a:p>
      </dgm:t>
    </dgm:pt>
    <dgm:pt modelId="{B086E9EB-F016-4909-895C-DB73EA9E00EC}">
      <dgm:prSet phldrT="[Text]" custT="1"/>
      <dgm:spPr/>
      <dgm:t>
        <a:bodyPr/>
        <a:lstStyle/>
        <a:p>
          <a:r>
            <a:rPr lang="en-US" sz="1600" dirty="0"/>
            <a:t>Rule 47(2)</a:t>
          </a:r>
        </a:p>
      </dgm:t>
    </dgm:pt>
    <dgm:pt modelId="{146A3466-A0E1-4796-8016-DF42832D72CF}" type="parTrans" cxnId="{B34D26A2-8E37-4BF5-A133-6A298460605C}">
      <dgm:prSet/>
      <dgm:spPr/>
      <dgm:t>
        <a:bodyPr/>
        <a:lstStyle/>
        <a:p>
          <a:endParaRPr lang="en-US" sz="1600"/>
        </a:p>
      </dgm:t>
    </dgm:pt>
    <dgm:pt modelId="{978C5EB9-2CD2-4F4C-8F21-E35FAB40E944}" type="sibTrans" cxnId="{B34D26A2-8E37-4BF5-A133-6A298460605C}">
      <dgm:prSet/>
      <dgm:spPr/>
      <dgm:t>
        <a:bodyPr/>
        <a:lstStyle/>
        <a:p>
          <a:endParaRPr lang="en-US" sz="1600"/>
        </a:p>
      </dgm:t>
    </dgm:pt>
    <dgm:pt modelId="{A37F76CB-7B36-43F5-87A0-122720EBB0E4}">
      <dgm:prSet phldrT="[Text]" custT="1"/>
      <dgm:spPr/>
      <dgm:t>
        <a:bodyPr/>
        <a:lstStyle/>
        <a:p>
          <a:r>
            <a:rPr lang="en-US" sz="2000" dirty="0"/>
            <a:t>Shall be made as per Form 36A. </a:t>
          </a:r>
        </a:p>
        <a:p>
          <a:r>
            <a:rPr lang="en-US" sz="2000" dirty="0"/>
            <a:t>If made by Assessee, then verification shall be as per Rule 45(3). </a:t>
          </a:r>
        </a:p>
      </dgm:t>
    </dgm:pt>
    <dgm:pt modelId="{361BEDC3-B249-4C11-AD2C-7FC0ED9B561C}" type="parTrans" cxnId="{0548548C-7982-4279-A385-E67E36380E78}">
      <dgm:prSet/>
      <dgm:spPr/>
      <dgm:t>
        <a:bodyPr/>
        <a:lstStyle/>
        <a:p>
          <a:endParaRPr lang="en-US" sz="1600"/>
        </a:p>
      </dgm:t>
    </dgm:pt>
    <dgm:pt modelId="{10CB2559-D852-4DCF-9241-062F88A4B6BB}" type="sibTrans" cxnId="{0548548C-7982-4279-A385-E67E36380E78}">
      <dgm:prSet/>
      <dgm:spPr/>
      <dgm:t>
        <a:bodyPr/>
        <a:lstStyle/>
        <a:p>
          <a:endParaRPr lang="en-US" sz="1600"/>
        </a:p>
      </dgm:t>
    </dgm:pt>
    <dgm:pt modelId="{6B73F324-EC22-47EA-AC90-D1FF3A252319}">
      <dgm:prSet phldrT="[Text]" custT="1"/>
      <dgm:spPr/>
      <dgm:t>
        <a:bodyPr/>
        <a:lstStyle/>
        <a:p>
          <a:r>
            <a:rPr lang="en-US" sz="1600" dirty="0"/>
            <a:t>Form 36A</a:t>
          </a:r>
        </a:p>
      </dgm:t>
    </dgm:pt>
    <dgm:pt modelId="{B7A9A50D-70CF-41D4-9757-D6F6E8EC851E}" type="parTrans" cxnId="{828ABD87-F188-4C86-B928-BD6291165FE1}">
      <dgm:prSet/>
      <dgm:spPr/>
      <dgm:t>
        <a:bodyPr/>
        <a:lstStyle/>
        <a:p>
          <a:endParaRPr lang="en-US" sz="1600"/>
        </a:p>
      </dgm:t>
    </dgm:pt>
    <dgm:pt modelId="{C4C6239C-FA07-42E2-AA37-D050EE9DEAF3}" type="sibTrans" cxnId="{828ABD87-F188-4C86-B928-BD6291165FE1}">
      <dgm:prSet/>
      <dgm:spPr/>
      <dgm:t>
        <a:bodyPr/>
        <a:lstStyle/>
        <a:p>
          <a:endParaRPr lang="en-US" sz="1600"/>
        </a:p>
      </dgm:t>
    </dgm:pt>
    <dgm:pt modelId="{E34242E7-8E58-4CC5-8D26-961FB3A3C2E6}">
      <dgm:prSet phldrT="[Text]" custT="1"/>
      <dgm:spPr/>
      <dgm:t>
        <a:bodyPr/>
        <a:lstStyle/>
        <a:p>
          <a:r>
            <a:rPr lang="en-US" sz="1800" dirty="0"/>
            <a:t> </a:t>
          </a:r>
          <a:r>
            <a:rPr lang="en-US" sz="2000" dirty="0"/>
            <a:t>Similar to Form No. 36 (Appeal Number to be added)</a:t>
          </a:r>
        </a:p>
      </dgm:t>
    </dgm:pt>
    <dgm:pt modelId="{1DCC1330-D716-4B37-8E6D-23D4397B70AC}" type="parTrans" cxnId="{E54E56EB-F476-4734-B496-0ADA23923140}">
      <dgm:prSet/>
      <dgm:spPr/>
      <dgm:t>
        <a:bodyPr/>
        <a:lstStyle/>
        <a:p>
          <a:endParaRPr lang="en-US" sz="1600"/>
        </a:p>
      </dgm:t>
    </dgm:pt>
    <dgm:pt modelId="{BE14361D-2443-4298-BB16-BC7C4893B258}" type="sibTrans" cxnId="{E54E56EB-F476-4734-B496-0ADA23923140}">
      <dgm:prSet/>
      <dgm:spPr/>
      <dgm:t>
        <a:bodyPr/>
        <a:lstStyle/>
        <a:p>
          <a:endParaRPr lang="en-US" sz="1600"/>
        </a:p>
      </dgm:t>
    </dgm:pt>
    <dgm:pt modelId="{4EB88B89-B717-405C-82F9-0E403F954CA1}" type="pres">
      <dgm:prSet presAssocID="{48FE58D8-D94F-47AC-9A9E-2CD1FA80AED6}" presName="Name0" presStyleCnt="0">
        <dgm:presLayoutVars>
          <dgm:chMax/>
          <dgm:chPref/>
          <dgm:dir/>
        </dgm:presLayoutVars>
      </dgm:prSet>
      <dgm:spPr/>
      <dgm:t>
        <a:bodyPr/>
        <a:lstStyle/>
        <a:p>
          <a:endParaRPr lang="en-US"/>
        </a:p>
      </dgm:t>
    </dgm:pt>
    <dgm:pt modelId="{F39E6881-F7A5-4235-A1E9-D704A52F3DCB}" type="pres">
      <dgm:prSet presAssocID="{6FA49053-8F22-46F6-91D0-6561598B8013}" presName="parenttextcomposite" presStyleCnt="0"/>
      <dgm:spPr/>
    </dgm:pt>
    <dgm:pt modelId="{D052DF11-8EE4-4D50-B61E-EC3D5F9B6A9D}" type="pres">
      <dgm:prSet presAssocID="{6FA49053-8F22-46F6-91D0-6561598B8013}" presName="parenttext" presStyleLbl="revTx" presStyleIdx="0" presStyleCnt="3">
        <dgm:presLayoutVars>
          <dgm:chMax/>
          <dgm:chPref val="2"/>
          <dgm:bulletEnabled val="1"/>
        </dgm:presLayoutVars>
      </dgm:prSet>
      <dgm:spPr/>
      <dgm:t>
        <a:bodyPr/>
        <a:lstStyle/>
        <a:p>
          <a:endParaRPr lang="en-US"/>
        </a:p>
      </dgm:t>
    </dgm:pt>
    <dgm:pt modelId="{BBA2F08D-3EDA-4C27-9ECF-D04F59F50315}" type="pres">
      <dgm:prSet presAssocID="{6FA49053-8F22-46F6-91D0-6561598B8013}" presName="composite" presStyleCnt="0"/>
      <dgm:spPr/>
    </dgm:pt>
    <dgm:pt modelId="{38775549-578B-4F3F-9174-E4A3DF15D0C7}" type="pres">
      <dgm:prSet presAssocID="{6FA49053-8F22-46F6-91D0-6561598B8013}" presName="chevron1" presStyleLbl="alignNode1" presStyleIdx="0" presStyleCnt="21"/>
      <dgm:spPr/>
    </dgm:pt>
    <dgm:pt modelId="{A0D9B404-8B21-4812-9A39-C5F990913073}" type="pres">
      <dgm:prSet presAssocID="{6FA49053-8F22-46F6-91D0-6561598B8013}" presName="chevron2" presStyleLbl="alignNode1" presStyleIdx="1" presStyleCnt="21"/>
      <dgm:spPr/>
    </dgm:pt>
    <dgm:pt modelId="{E42C65C8-ABE9-4330-8664-C023759914D5}" type="pres">
      <dgm:prSet presAssocID="{6FA49053-8F22-46F6-91D0-6561598B8013}" presName="chevron3" presStyleLbl="alignNode1" presStyleIdx="2" presStyleCnt="21"/>
      <dgm:spPr/>
    </dgm:pt>
    <dgm:pt modelId="{CD31CAA5-8F54-4A20-8244-D3D719FD0792}" type="pres">
      <dgm:prSet presAssocID="{6FA49053-8F22-46F6-91D0-6561598B8013}" presName="chevron4" presStyleLbl="alignNode1" presStyleIdx="3" presStyleCnt="21" custLinFactNeighborX="-8033" custLinFactNeighborY="-1078"/>
      <dgm:spPr/>
    </dgm:pt>
    <dgm:pt modelId="{C8F842A8-2EF7-4A60-9937-00D619430773}" type="pres">
      <dgm:prSet presAssocID="{6FA49053-8F22-46F6-91D0-6561598B8013}" presName="chevron5" presStyleLbl="alignNode1" presStyleIdx="4" presStyleCnt="21"/>
      <dgm:spPr/>
    </dgm:pt>
    <dgm:pt modelId="{2D59DD00-A037-4BB6-9405-F9B4C75D0962}" type="pres">
      <dgm:prSet presAssocID="{6FA49053-8F22-46F6-91D0-6561598B8013}" presName="chevron6" presStyleLbl="alignNode1" presStyleIdx="5" presStyleCnt="21"/>
      <dgm:spPr/>
    </dgm:pt>
    <dgm:pt modelId="{6878C8B4-96CF-49D2-B51C-FD542BC84126}" type="pres">
      <dgm:prSet presAssocID="{6FA49053-8F22-46F6-91D0-6561598B8013}" presName="chevron7" presStyleLbl="alignNode1" presStyleIdx="6" presStyleCnt="21"/>
      <dgm:spPr/>
    </dgm:pt>
    <dgm:pt modelId="{7ACBF38D-4B4F-4F3E-A3BD-A1BC5A2CFDAC}" type="pres">
      <dgm:prSet presAssocID="{6FA49053-8F22-46F6-91D0-6561598B8013}" presName="childtext" presStyleLbl="solidFgAcc1" presStyleIdx="0" presStyleCnt="3" custScaleX="127618" custScaleY="135986">
        <dgm:presLayoutVars>
          <dgm:chMax/>
          <dgm:chPref val="0"/>
          <dgm:bulletEnabled val="1"/>
        </dgm:presLayoutVars>
      </dgm:prSet>
      <dgm:spPr/>
      <dgm:t>
        <a:bodyPr/>
        <a:lstStyle/>
        <a:p>
          <a:endParaRPr lang="en-US"/>
        </a:p>
      </dgm:t>
    </dgm:pt>
    <dgm:pt modelId="{0B446861-EF6C-45F2-8586-FE476AC2AF5C}" type="pres">
      <dgm:prSet presAssocID="{14847E6A-04A3-40D9-A420-92E5153BCF5E}" presName="sibTrans" presStyleCnt="0"/>
      <dgm:spPr/>
    </dgm:pt>
    <dgm:pt modelId="{B40FBB77-1D88-41AE-8B8E-9B493AEB4169}" type="pres">
      <dgm:prSet presAssocID="{B086E9EB-F016-4909-895C-DB73EA9E00EC}" presName="parenttextcomposite" presStyleCnt="0"/>
      <dgm:spPr/>
    </dgm:pt>
    <dgm:pt modelId="{84F3B6DC-021F-49FB-8BDE-F001A9788C2D}" type="pres">
      <dgm:prSet presAssocID="{B086E9EB-F016-4909-895C-DB73EA9E00EC}" presName="parenttext" presStyleLbl="revTx" presStyleIdx="1" presStyleCnt="3">
        <dgm:presLayoutVars>
          <dgm:chMax/>
          <dgm:chPref val="2"/>
          <dgm:bulletEnabled val="1"/>
        </dgm:presLayoutVars>
      </dgm:prSet>
      <dgm:spPr/>
      <dgm:t>
        <a:bodyPr/>
        <a:lstStyle/>
        <a:p>
          <a:endParaRPr lang="en-US"/>
        </a:p>
      </dgm:t>
    </dgm:pt>
    <dgm:pt modelId="{D978C542-53EA-4E11-84DD-01B272622A38}" type="pres">
      <dgm:prSet presAssocID="{B086E9EB-F016-4909-895C-DB73EA9E00EC}" presName="composite" presStyleCnt="0"/>
      <dgm:spPr/>
    </dgm:pt>
    <dgm:pt modelId="{E408D1D3-9AAB-4347-BBE1-B6D1AEBC2694}" type="pres">
      <dgm:prSet presAssocID="{B086E9EB-F016-4909-895C-DB73EA9E00EC}" presName="chevron1" presStyleLbl="alignNode1" presStyleIdx="7" presStyleCnt="21"/>
      <dgm:spPr/>
    </dgm:pt>
    <dgm:pt modelId="{BE737774-F081-47E8-96B8-2D029EABF8BC}" type="pres">
      <dgm:prSet presAssocID="{B086E9EB-F016-4909-895C-DB73EA9E00EC}" presName="chevron2" presStyleLbl="alignNode1" presStyleIdx="8" presStyleCnt="21"/>
      <dgm:spPr/>
    </dgm:pt>
    <dgm:pt modelId="{3EC09F81-69A8-49C9-B7CC-9564B1268BFE}" type="pres">
      <dgm:prSet presAssocID="{B086E9EB-F016-4909-895C-DB73EA9E00EC}" presName="chevron3" presStyleLbl="alignNode1" presStyleIdx="9" presStyleCnt="21"/>
      <dgm:spPr/>
    </dgm:pt>
    <dgm:pt modelId="{1E506215-6439-4324-97FB-215C831AACDE}" type="pres">
      <dgm:prSet presAssocID="{B086E9EB-F016-4909-895C-DB73EA9E00EC}" presName="chevron4" presStyleLbl="alignNode1" presStyleIdx="10" presStyleCnt="21"/>
      <dgm:spPr/>
    </dgm:pt>
    <dgm:pt modelId="{C339A82F-E6A6-428E-B9E1-FC264C2A6381}" type="pres">
      <dgm:prSet presAssocID="{B086E9EB-F016-4909-895C-DB73EA9E00EC}" presName="chevron5" presStyleLbl="alignNode1" presStyleIdx="11" presStyleCnt="21"/>
      <dgm:spPr/>
    </dgm:pt>
    <dgm:pt modelId="{071005D8-54E4-4829-AC5E-D3B4885C7DFC}" type="pres">
      <dgm:prSet presAssocID="{B086E9EB-F016-4909-895C-DB73EA9E00EC}" presName="chevron6" presStyleLbl="alignNode1" presStyleIdx="12" presStyleCnt="21"/>
      <dgm:spPr/>
    </dgm:pt>
    <dgm:pt modelId="{260D88B8-08C0-4F00-94EE-A6A595E618AE}" type="pres">
      <dgm:prSet presAssocID="{B086E9EB-F016-4909-895C-DB73EA9E00EC}" presName="chevron7" presStyleLbl="alignNode1" presStyleIdx="13" presStyleCnt="21"/>
      <dgm:spPr/>
    </dgm:pt>
    <dgm:pt modelId="{BD5A8114-6795-4E7B-99B3-AF30D4900C14}" type="pres">
      <dgm:prSet presAssocID="{B086E9EB-F016-4909-895C-DB73EA9E00EC}" presName="childtext" presStyleLbl="solidFgAcc1" presStyleIdx="1" presStyleCnt="3" custScaleX="128405">
        <dgm:presLayoutVars>
          <dgm:chMax/>
          <dgm:chPref val="0"/>
          <dgm:bulletEnabled val="1"/>
        </dgm:presLayoutVars>
      </dgm:prSet>
      <dgm:spPr/>
      <dgm:t>
        <a:bodyPr/>
        <a:lstStyle/>
        <a:p>
          <a:endParaRPr lang="en-US"/>
        </a:p>
      </dgm:t>
    </dgm:pt>
    <dgm:pt modelId="{199A28BC-3B75-47AA-AE3C-90FC458B9EC4}" type="pres">
      <dgm:prSet presAssocID="{978C5EB9-2CD2-4F4C-8F21-E35FAB40E944}" presName="sibTrans" presStyleCnt="0"/>
      <dgm:spPr/>
    </dgm:pt>
    <dgm:pt modelId="{35D37C6E-8620-4438-B913-7CD91CF38C11}" type="pres">
      <dgm:prSet presAssocID="{6B73F324-EC22-47EA-AC90-D1FF3A252319}" presName="parenttextcomposite" presStyleCnt="0"/>
      <dgm:spPr/>
    </dgm:pt>
    <dgm:pt modelId="{541051EC-2550-44F4-A897-985AEFDEE802}" type="pres">
      <dgm:prSet presAssocID="{6B73F324-EC22-47EA-AC90-D1FF3A252319}" presName="parenttext" presStyleLbl="revTx" presStyleIdx="2" presStyleCnt="3">
        <dgm:presLayoutVars>
          <dgm:chMax/>
          <dgm:chPref val="2"/>
          <dgm:bulletEnabled val="1"/>
        </dgm:presLayoutVars>
      </dgm:prSet>
      <dgm:spPr/>
      <dgm:t>
        <a:bodyPr/>
        <a:lstStyle/>
        <a:p>
          <a:endParaRPr lang="en-US"/>
        </a:p>
      </dgm:t>
    </dgm:pt>
    <dgm:pt modelId="{A0FD0865-12B3-4631-A8AA-6C1A348B0E77}" type="pres">
      <dgm:prSet presAssocID="{6B73F324-EC22-47EA-AC90-D1FF3A252319}" presName="composite" presStyleCnt="0"/>
      <dgm:spPr/>
    </dgm:pt>
    <dgm:pt modelId="{A6CEA1AE-C492-420F-9645-5DAE3A7777AF}" type="pres">
      <dgm:prSet presAssocID="{6B73F324-EC22-47EA-AC90-D1FF3A252319}" presName="chevron1" presStyleLbl="alignNode1" presStyleIdx="14" presStyleCnt="21"/>
      <dgm:spPr/>
    </dgm:pt>
    <dgm:pt modelId="{168E707C-C6D4-4EA0-B39C-8A4F2C9C2CF1}" type="pres">
      <dgm:prSet presAssocID="{6B73F324-EC22-47EA-AC90-D1FF3A252319}" presName="chevron2" presStyleLbl="alignNode1" presStyleIdx="15" presStyleCnt="21"/>
      <dgm:spPr/>
    </dgm:pt>
    <dgm:pt modelId="{20D8001B-17C7-4AAB-8D7A-5B01F4A0E345}" type="pres">
      <dgm:prSet presAssocID="{6B73F324-EC22-47EA-AC90-D1FF3A252319}" presName="chevron3" presStyleLbl="alignNode1" presStyleIdx="16" presStyleCnt="21"/>
      <dgm:spPr/>
    </dgm:pt>
    <dgm:pt modelId="{730F6648-F0B7-4175-BC34-DF1F61A361D8}" type="pres">
      <dgm:prSet presAssocID="{6B73F324-EC22-47EA-AC90-D1FF3A252319}" presName="chevron4" presStyleLbl="alignNode1" presStyleIdx="17" presStyleCnt="21"/>
      <dgm:spPr/>
    </dgm:pt>
    <dgm:pt modelId="{581C74C4-FAD9-47C6-A8DA-DB944F35858B}" type="pres">
      <dgm:prSet presAssocID="{6B73F324-EC22-47EA-AC90-D1FF3A252319}" presName="chevron5" presStyleLbl="alignNode1" presStyleIdx="18" presStyleCnt="21"/>
      <dgm:spPr/>
    </dgm:pt>
    <dgm:pt modelId="{C9069B41-8202-41EC-8A61-D42E5BF275F5}" type="pres">
      <dgm:prSet presAssocID="{6B73F324-EC22-47EA-AC90-D1FF3A252319}" presName="chevron6" presStyleLbl="alignNode1" presStyleIdx="19" presStyleCnt="21"/>
      <dgm:spPr/>
    </dgm:pt>
    <dgm:pt modelId="{0F457573-A26C-4D3F-A4B6-D5A33C0747F1}" type="pres">
      <dgm:prSet presAssocID="{6B73F324-EC22-47EA-AC90-D1FF3A252319}" presName="chevron7" presStyleLbl="alignNode1" presStyleIdx="20" presStyleCnt="21"/>
      <dgm:spPr/>
    </dgm:pt>
    <dgm:pt modelId="{A7974672-6F2C-4054-9146-67135C75BE97}" type="pres">
      <dgm:prSet presAssocID="{6B73F324-EC22-47EA-AC90-D1FF3A252319}" presName="childtext" presStyleLbl="solidFgAcc1" presStyleIdx="2" presStyleCnt="3" custScaleX="131163">
        <dgm:presLayoutVars>
          <dgm:chMax/>
          <dgm:chPref val="0"/>
          <dgm:bulletEnabled val="1"/>
        </dgm:presLayoutVars>
      </dgm:prSet>
      <dgm:spPr/>
      <dgm:t>
        <a:bodyPr/>
        <a:lstStyle/>
        <a:p>
          <a:endParaRPr lang="en-US"/>
        </a:p>
      </dgm:t>
    </dgm:pt>
  </dgm:ptLst>
  <dgm:cxnLst>
    <dgm:cxn modelId="{DFEC0A80-8AB8-4412-9367-6FBFC0180D2C}" type="presOf" srcId="{E34242E7-8E58-4CC5-8D26-961FB3A3C2E6}" destId="{A7974672-6F2C-4054-9146-67135C75BE97}" srcOrd="0" destOrd="0" presId="urn:microsoft.com/office/officeart/2008/layout/VerticalAccentList"/>
    <dgm:cxn modelId="{6C665004-CFE4-41CC-A740-EA4F0D82AE55}" type="presOf" srcId="{6B73F324-EC22-47EA-AC90-D1FF3A252319}" destId="{541051EC-2550-44F4-A897-985AEFDEE802}" srcOrd="0" destOrd="0" presId="urn:microsoft.com/office/officeart/2008/layout/VerticalAccentList"/>
    <dgm:cxn modelId="{AE65AD4A-8BF8-4339-9D73-BADDC63005AE}" type="presOf" srcId="{6FA49053-8F22-46F6-91D0-6561598B8013}" destId="{D052DF11-8EE4-4D50-B61E-EC3D5F9B6A9D}" srcOrd="0" destOrd="0" presId="urn:microsoft.com/office/officeart/2008/layout/VerticalAccentList"/>
    <dgm:cxn modelId="{13A2BCDC-707C-4A55-BAF0-3267661409E3}" type="presOf" srcId="{48FE58D8-D94F-47AC-9A9E-2CD1FA80AED6}" destId="{4EB88B89-B717-405C-82F9-0E403F954CA1}" srcOrd="0" destOrd="0" presId="urn:microsoft.com/office/officeart/2008/layout/VerticalAccentList"/>
    <dgm:cxn modelId="{828ABD87-F188-4C86-B928-BD6291165FE1}" srcId="{48FE58D8-D94F-47AC-9A9E-2CD1FA80AED6}" destId="{6B73F324-EC22-47EA-AC90-D1FF3A252319}" srcOrd="2" destOrd="0" parTransId="{B7A9A50D-70CF-41D4-9757-D6F6E8EC851E}" sibTransId="{C4C6239C-FA07-42E2-AA37-D050EE9DEAF3}"/>
    <dgm:cxn modelId="{AB0A5803-0047-47B2-943C-6E64E0FE8A04}" type="presOf" srcId="{A37F76CB-7B36-43F5-87A0-122720EBB0E4}" destId="{BD5A8114-6795-4E7B-99B3-AF30D4900C14}" srcOrd="0" destOrd="0" presId="urn:microsoft.com/office/officeart/2008/layout/VerticalAccentList"/>
    <dgm:cxn modelId="{F5C117A0-E040-428C-8B26-8FCFEC8E37AB}" type="presOf" srcId="{B086E9EB-F016-4909-895C-DB73EA9E00EC}" destId="{84F3B6DC-021F-49FB-8BDE-F001A9788C2D}" srcOrd="0" destOrd="0" presId="urn:microsoft.com/office/officeart/2008/layout/VerticalAccentList"/>
    <dgm:cxn modelId="{E54E56EB-F476-4734-B496-0ADA23923140}" srcId="{6B73F324-EC22-47EA-AC90-D1FF3A252319}" destId="{E34242E7-8E58-4CC5-8D26-961FB3A3C2E6}" srcOrd="0" destOrd="0" parTransId="{1DCC1330-D716-4B37-8E6D-23D4397B70AC}" sibTransId="{BE14361D-2443-4298-BB16-BC7C4893B258}"/>
    <dgm:cxn modelId="{B34D26A2-8E37-4BF5-A133-6A298460605C}" srcId="{48FE58D8-D94F-47AC-9A9E-2CD1FA80AED6}" destId="{B086E9EB-F016-4909-895C-DB73EA9E00EC}" srcOrd="1" destOrd="0" parTransId="{146A3466-A0E1-4796-8016-DF42832D72CF}" sibTransId="{978C5EB9-2CD2-4F4C-8F21-E35FAB40E944}"/>
    <dgm:cxn modelId="{8AA3B528-5181-49CA-9472-8DB232A147F8}" srcId="{6FA49053-8F22-46F6-91D0-6561598B8013}" destId="{6CC3D702-9AD7-4BEC-9F18-6F242B09380D}" srcOrd="0" destOrd="0" parTransId="{2319A146-25DD-4888-858E-0BA3834E5688}" sibTransId="{7D2208DB-7297-42D1-8BB5-25548B34489A}"/>
    <dgm:cxn modelId="{A8609AE6-B69C-4896-90A9-B51B73DFE666}" type="presOf" srcId="{6CC3D702-9AD7-4BEC-9F18-6F242B09380D}" destId="{7ACBF38D-4B4F-4F3E-A3BD-A1BC5A2CFDAC}" srcOrd="0" destOrd="0" presId="urn:microsoft.com/office/officeart/2008/layout/VerticalAccentList"/>
    <dgm:cxn modelId="{0548548C-7982-4279-A385-E67E36380E78}" srcId="{B086E9EB-F016-4909-895C-DB73EA9E00EC}" destId="{A37F76CB-7B36-43F5-87A0-122720EBB0E4}" srcOrd="0" destOrd="0" parTransId="{361BEDC3-B249-4C11-AD2C-7FC0ED9B561C}" sibTransId="{10CB2559-D852-4DCF-9241-062F88A4B6BB}"/>
    <dgm:cxn modelId="{07A62A81-4AC3-46B4-BB5E-B95FECE6685E}" srcId="{48FE58D8-D94F-47AC-9A9E-2CD1FA80AED6}" destId="{6FA49053-8F22-46F6-91D0-6561598B8013}" srcOrd="0" destOrd="0" parTransId="{45996D83-7492-4117-85D6-54D59267578C}" sibTransId="{14847E6A-04A3-40D9-A420-92E5153BCF5E}"/>
    <dgm:cxn modelId="{404224B2-00D3-42AC-915C-4A544ADAB16C}" type="presParOf" srcId="{4EB88B89-B717-405C-82F9-0E403F954CA1}" destId="{F39E6881-F7A5-4235-A1E9-D704A52F3DCB}" srcOrd="0" destOrd="0" presId="urn:microsoft.com/office/officeart/2008/layout/VerticalAccentList"/>
    <dgm:cxn modelId="{C5B5E2FE-D370-4D1B-AC35-4D5E78C2A9AF}" type="presParOf" srcId="{F39E6881-F7A5-4235-A1E9-D704A52F3DCB}" destId="{D052DF11-8EE4-4D50-B61E-EC3D5F9B6A9D}" srcOrd="0" destOrd="0" presId="urn:microsoft.com/office/officeart/2008/layout/VerticalAccentList"/>
    <dgm:cxn modelId="{99CBA671-977C-4ED0-A97D-0BAEC0E37D41}" type="presParOf" srcId="{4EB88B89-B717-405C-82F9-0E403F954CA1}" destId="{BBA2F08D-3EDA-4C27-9ECF-D04F59F50315}" srcOrd="1" destOrd="0" presId="urn:microsoft.com/office/officeart/2008/layout/VerticalAccentList"/>
    <dgm:cxn modelId="{3EBFBCC9-6EEB-4356-A6A9-178648773F61}" type="presParOf" srcId="{BBA2F08D-3EDA-4C27-9ECF-D04F59F50315}" destId="{38775549-578B-4F3F-9174-E4A3DF15D0C7}" srcOrd="0" destOrd="0" presId="urn:microsoft.com/office/officeart/2008/layout/VerticalAccentList"/>
    <dgm:cxn modelId="{E1A8D0DF-F4BB-43F7-A7FE-B7C72C993149}" type="presParOf" srcId="{BBA2F08D-3EDA-4C27-9ECF-D04F59F50315}" destId="{A0D9B404-8B21-4812-9A39-C5F990913073}" srcOrd="1" destOrd="0" presId="urn:microsoft.com/office/officeart/2008/layout/VerticalAccentList"/>
    <dgm:cxn modelId="{D62755A0-89DF-4824-956A-A388C58AF529}" type="presParOf" srcId="{BBA2F08D-3EDA-4C27-9ECF-D04F59F50315}" destId="{E42C65C8-ABE9-4330-8664-C023759914D5}" srcOrd="2" destOrd="0" presId="urn:microsoft.com/office/officeart/2008/layout/VerticalAccentList"/>
    <dgm:cxn modelId="{85448CB8-90CE-41C7-80E7-96AE411E45EA}" type="presParOf" srcId="{BBA2F08D-3EDA-4C27-9ECF-D04F59F50315}" destId="{CD31CAA5-8F54-4A20-8244-D3D719FD0792}" srcOrd="3" destOrd="0" presId="urn:microsoft.com/office/officeart/2008/layout/VerticalAccentList"/>
    <dgm:cxn modelId="{30FF3414-A1CA-4774-9917-D41542287B55}" type="presParOf" srcId="{BBA2F08D-3EDA-4C27-9ECF-D04F59F50315}" destId="{C8F842A8-2EF7-4A60-9937-00D619430773}" srcOrd="4" destOrd="0" presId="urn:microsoft.com/office/officeart/2008/layout/VerticalAccentList"/>
    <dgm:cxn modelId="{C703877F-4D46-4021-839D-8866B22AB081}" type="presParOf" srcId="{BBA2F08D-3EDA-4C27-9ECF-D04F59F50315}" destId="{2D59DD00-A037-4BB6-9405-F9B4C75D0962}" srcOrd="5" destOrd="0" presId="urn:microsoft.com/office/officeart/2008/layout/VerticalAccentList"/>
    <dgm:cxn modelId="{241AC79E-A9F3-4C2B-9865-F04935AB3AA8}" type="presParOf" srcId="{BBA2F08D-3EDA-4C27-9ECF-D04F59F50315}" destId="{6878C8B4-96CF-49D2-B51C-FD542BC84126}" srcOrd="6" destOrd="0" presId="urn:microsoft.com/office/officeart/2008/layout/VerticalAccentList"/>
    <dgm:cxn modelId="{DCAC2993-D14B-413D-BED2-6B5BDDF0E93F}" type="presParOf" srcId="{BBA2F08D-3EDA-4C27-9ECF-D04F59F50315}" destId="{7ACBF38D-4B4F-4F3E-A3BD-A1BC5A2CFDAC}" srcOrd="7" destOrd="0" presId="urn:microsoft.com/office/officeart/2008/layout/VerticalAccentList"/>
    <dgm:cxn modelId="{61A0D44A-CE8E-4C11-8732-E422D28F5AE9}" type="presParOf" srcId="{4EB88B89-B717-405C-82F9-0E403F954CA1}" destId="{0B446861-EF6C-45F2-8586-FE476AC2AF5C}" srcOrd="2" destOrd="0" presId="urn:microsoft.com/office/officeart/2008/layout/VerticalAccentList"/>
    <dgm:cxn modelId="{56F82D5F-36F7-4246-A90F-082E167F7C17}" type="presParOf" srcId="{4EB88B89-B717-405C-82F9-0E403F954CA1}" destId="{B40FBB77-1D88-41AE-8B8E-9B493AEB4169}" srcOrd="3" destOrd="0" presId="urn:microsoft.com/office/officeart/2008/layout/VerticalAccentList"/>
    <dgm:cxn modelId="{EDA94EED-D392-4C15-AEEB-75A59C9FD99D}" type="presParOf" srcId="{B40FBB77-1D88-41AE-8B8E-9B493AEB4169}" destId="{84F3B6DC-021F-49FB-8BDE-F001A9788C2D}" srcOrd="0" destOrd="0" presId="urn:microsoft.com/office/officeart/2008/layout/VerticalAccentList"/>
    <dgm:cxn modelId="{239C9BBE-B480-44D3-833E-8D1955377EA0}" type="presParOf" srcId="{4EB88B89-B717-405C-82F9-0E403F954CA1}" destId="{D978C542-53EA-4E11-84DD-01B272622A38}" srcOrd="4" destOrd="0" presId="urn:microsoft.com/office/officeart/2008/layout/VerticalAccentList"/>
    <dgm:cxn modelId="{58B59421-86E7-4BDF-8AB8-3CA25BD53FD2}" type="presParOf" srcId="{D978C542-53EA-4E11-84DD-01B272622A38}" destId="{E408D1D3-9AAB-4347-BBE1-B6D1AEBC2694}" srcOrd="0" destOrd="0" presId="urn:microsoft.com/office/officeart/2008/layout/VerticalAccentList"/>
    <dgm:cxn modelId="{01765724-B968-44C4-8D80-5C3346F77090}" type="presParOf" srcId="{D978C542-53EA-4E11-84DD-01B272622A38}" destId="{BE737774-F081-47E8-96B8-2D029EABF8BC}" srcOrd="1" destOrd="0" presId="urn:microsoft.com/office/officeart/2008/layout/VerticalAccentList"/>
    <dgm:cxn modelId="{A600CD38-F622-4412-BCC4-F5009438F012}" type="presParOf" srcId="{D978C542-53EA-4E11-84DD-01B272622A38}" destId="{3EC09F81-69A8-49C9-B7CC-9564B1268BFE}" srcOrd="2" destOrd="0" presId="urn:microsoft.com/office/officeart/2008/layout/VerticalAccentList"/>
    <dgm:cxn modelId="{8AC1F8DD-947A-49C5-A5A3-AE252571A949}" type="presParOf" srcId="{D978C542-53EA-4E11-84DD-01B272622A38}" destId="{1E506215-6439-4324-97FB-215C831AACDE}" srcOrd="3" destOrd="0" presId="urn:microsoft.com/office/officeart/2008/layout/VerticalAccentList"/>
    <dgm:cxn modelId="{74F0173B-3127-4277-B76D-94B2AA920242}" type="presParOf" srcId="{D978C542-53EA-4E11-84DD-01B272622A38}" destId="{C339A82F-E6A6-428E-B9E1-FC264C2A6381}" srcOrd="4" destOrd="0" presId="urn:microsoft.com/office/officeart/2008/layout/VerticalAccentList"/>
    <dgm:cxn modelId="{FC8A900B-9646-46B2-82DB-836A51FEB46B}" type="presParOf" srcId="{D978C542-53EA-4E11-84DD-01B272622A38}" destId="{071005D8-54E4-4829-AC5E-D3B4885C7DFC}" srcOrd="5" destOrd="0" presId="urn:microsoft.com/office/officeart/2008/layout/VerticalAccentList"/>
    <dgm:cxn modelId="{18A253FF-F64E-451D-9F34-CC6B55B17B73}" type="presParOf" srcId="{D978C542-53EA-4E11-84DD-01B272622A38}" destId="{260D88B8-08C0-4F00-94EE-A6A595E618AE}" srcOrd="6" destOrd="0" presId="urn:microsoft.com/office/officeart/2008/layout/VerticalAccentList"/>
    <dgm:cxn modelId="{66BEB80A-33E5-4322-BF8E-E8BA0ED49B2D}" type="presParOf" srcId="{D978C542-53EA-4E11-84DD-01B272622A38}" destId="{BD5A8114-6795-4E7B-99B3-AF30D4900C14}" srcOrd="7" destOrd="0" presId="urn:microsoft.com/office/officeart/2008/layout/VerticalAccentList"/>
    <dgm:cxn modelId="{A551A74B-0B85-4A9F-A1E4-2975F33DB5ED}" type="presParOf" srcId="{4EB88B89-B717-405C-82F9-0E403F954CA1}" destId="{199A28BC-3B75-47AA-AE3C-90FC458B9EC4}" srcOrd="5" destOrd="0" presId="urn:microsoft.com/office/officeart/2008/layout/VerticalAccentList"/>
    <dgm:cxn modelId="{97C6843A-6CF7-4480-9F9E-34E4CCCA528A}" type="presParOf" srcId="{4EB88B89-B717-405C-82F9-0E403F954CA1}" destId="{35D37C6E-8620-4438-B913-7CD91CF38C11}" srcOrd="6" destOrd="0" presId="urn:microsoft.com/office/officeart/2008/layout/VerticalAccentList"/>
    <dgm:cxn modelId="{4284B2AE-F20B-478B-9798-BC6B20D6A297}" type="presParOf" srcId="{35D37C6E-8620-4438-B913-7CD91CF38C11}" destId="{541051EC-2550-44F4-A897-985AEFDEE802}" srcOrd="0" destOrd="0" presId="urn:microsoft.com/office/officeart/2008/layout/VerticalAccentList"/>
    <dgm:cxn modelId="{9E7FC8E4-DF0F-4BD1-8953-FFE93471F97B}" type="presParOf" srcId="{4EB88B89-B717-405C-82F9-0E403F954CA1}" destId="{A0FD0865-12B3-4631-A8AA-6C1A348B0E77}" srcOrd="7" destOrd="0" presId="urn:microsoft.com/office/officeart/2008/layout/VerticalAccentList"/>
    <dgm:cxn modelId="{58334E9F-AF13-448F-9D4F-390B95BBE684}" type="presParOf" srcId="{A0FD0865-12B3-4631-A8AA-6C1A348B0E77}" destId="{A6CEA1AE-C492-420F-9645-5DAE3A7777AF}" srcOrd="0" destOrd="0" presId="urn:microsoft.com/office/officeart/2008/layout/VerticalAccentList"/>
    <dgm:cxn modelId="{EE2FE849-9C8D-4D41-9B16-ED1870EE221B}" type="presParOf" srcId="{A0FD0865-12B3-4631-A8AA-6C1A348B0E77}" destId="{168E707C-C6D4-4EA0-B39C-8A4F2C9C2CF1}" srcOrd="1" destOrd="0" presId="urn:microsoft.com/office/officeart/2008/layout/VerticalAccentList"/>
    <dgm:cxn modelId="{FDDEAE5C-66CA-42B4-98B4-D5019EE52557}" type="presParOf" srcId="{A0FD0865-12B3-4631-A8AA-6C1A348B0E77}" destId="{20D8001B-17C7-4AAB-8D7A-5B01F4A0E345}" srcOrd="2" destOrd="0" presId="urn:microsoft.com/office/officeart/2008/layout/VerticalAccentList"/>
    <dgm:cxn modelId="{4484EF68-8D2F-4491-AC01-7733C1C4D0AC}" type="presParOf" srcId="{A0FD0865-12B3-4631-A8AA-6C1A348B0E77}" destId="{730F6648-F0B7-4175-BC34-DF1F61A361D8}" srcOrd="3" destOrd="0" presId="urn:microsoft.com/office/officeart/2008/layout/VerticalAccentList"/>
    <dgm:cxn modelId="{DC6C92EC-1635-40D8-AA77-5C416134AF4D}" type="presParOf" srcId="{A0FD0865-12B3-4631-A8AA-6C1A348B0E77}" destId="{581C74C4-FAD9-47C6-A8DA-DB944F35858B}" srcOrd="4" destOrd="0" presId="urn:microsoft.com/office/officeart/2008/layout/VerticalAccentList"/>
    <dgm:cxn modelId="{870DDFAA-6B92-4626-AAD1-7C1D8EC470A3}" type="presParOf" srcId="{A0FD0865-12B3-4631-A8AA-6C1A348B0E77}" destId="{C9069B41-8202-41EC-8A61-D42E5BF275F5}" srcOrd="5" destOrd="0" presId="urn:microsoft.com/office/officeart/2008/layout/VerticalAccentList"/>
    <dgm:cxn modelId="{98482A94-2886-4E39-9A01-A31226C018D2}" type="presParOf" srcId="{A0FD0865-12B3-4631-A8AA-6C1A348B0E77}" destId="{0F457573-A26C-4D3F-A4B6-D5A33C0747F1}" srcOrd="6" destOrd="0" presId="urn:microsoft.com/office/officeart/2008/layout/VerticalAccentList"/>
    <dgm:cxn modelId="{3DBB90CD-A5F3-49D4-B754-529BCE274FF2}" type="presParOf" srcId="{A0FD0865-12B3-4631-A8AA-6C1A348B0E77}" destId="{A7974672-6F2C-4054-9146-67135C75BE97}"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5802E29-7E67-4EFD-85E4-3521F3B4568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C1E0DCEA-DA5C-4148-A52A-4B5C08AF43A5}">
      <dgm:prSet phldrT="[Text]" custT="1"/>
      <dgm:spPr/>
      <dgm:t>
        <a:bodyPr/>
        <a:lstStyle/>
        <a:p>
          <a:r>
            <a:rPr lang="en-US" sz="2000" dirty="0"/>
            <a:t>Index of Documents </a:t>
          </a:r>
        </a:p>
      </dgm:t>
    </dgm:pt>
    <dgm:pt modelId="{97E8E0DA-C16F-4986-A81A-AD158AD5C88D}" type="parTrans" cxnId="{02124A22-3E50-44E9-9775-C35964BB3BA3}">
      <dgm:prSet/>
      <dgm:spPr/>
      <dgm:t>
        <a:bodyPr/>
        <a:lstStyle/>
        <a:p>
          <a:endParaRPr lang="en-US" sz="1600"/>
        </a:p>
      </dgm:t>
    </dgm:pt>
    <dgm:pt modelId="{6D274552-3069-4B30-83B6-CE677E561A67}" type="sibTrans" cxnId="{02124A22-3E50-44E9-9775-C35964BB3BA3}">
      <dgm:prSet/>
      <dgm:spPr/>
      <dgm:t>
        <a:bodyPr/>
        <a:lstStyle/>
        <a:p>
          <a:endParaRPr lang="en-US" sz="1600"/>
        </a:p>
      </dgm:t>
    </dgm:pt>
    <dgm:pt modelId="{0D94674D-BE76-4FF8-B5F4-4DEA7138F24F}">
      <dgm:prSet phldrT="[Text]" custT="1"/>
      <dgm:spPr/>
      <dgm:t>
        <a:bodyPr/>
        <a:lstStyle/>
        <a:p>
          <a:r>
            <a:rPr lang="en-US" sz="2000" dirty="0"/>
            <a:t>Paperbook containing relevant documents </a:t>
          </a:r>
          <a:r>
            <a:rPr lang="en-US" sz="2000" u="sng" dirty="0"/>
            <a:t>may</a:t>
          </a:r>
          <a:r>
            <a:rPr lang="en-US" sz="2000" dirty="0"/>
            <a:t> be filed.</a:t>
          </a:r>
        </a:p>
      </dgm:t>
    </dgm:pt>
    <dgm:pt modelId="{E14FC351-5ED7-4E52-B2EE-C23A5B9B079D}" type="parTrans" cxnId="{AEDA27A9-B3F8-4599-88E5-13A7D90AA9B9}">
      <dgm:prSet/>
      <dgm:spPr/>
      <dgm:t>
        <a:bodyPr/>
        <a:lstStyle/>
        <a:p>
          <a:endParaRPr lang="en-US" sz="1600"/>
        </a:p>
      </dgm:t>
    </dgm:pt>
    <dgm:pt modelId="{54D77B94-2451-43B9-A783-8592D8C7EF13}" type="sibTrans" cxnId="{AEDA27A9-B3F8-4599-88E5-13A7D90AA9B9}">
      <dgm:prSet/>
      <dgm:spPr/>
      <dgm:t>
        <a:bodyPr/>
        <a:lstStyle/>
        <a:p>
          <a:endParaRPr lang="en-US" sz="1600"/>
        </a:p>
      </dgm:t>
    </dgm:pt>
    <dgm:pt modelId="{843304F0-DE31-4A08-9066-05B15A606629}">
      <dgm:prSet phldrT="[Text]" custT="1"/>
      <dgm:spPr/>
      <dgm:t>
        <a:bodyPr/>
        <a:lstStyle/>
        <a:p>
          <a:r>
            <a:rPr lang="en-US" sz="2000" dirty="0"/>
            <a:t>Case law compilation</a:t>
          </a:r>
        </a:p>
      </dgm:t>
    </dgm:pt>
    <dgm:pt modelId="{42B4D00C-020E-4E38-8906-8A307C2CE8BB}" type="parTrans" cxnId="{5F517B35-D6F3-4FE4-A5B5-9E885858C267}">
      <dgm:prSet/>
      <dgm:spPr/>
      <dgm:t>
        <a:bodyPr/>
        <a:lstStyle/>
        <a:p>
          <a:endParaRPr lang="en-US" sz="1600"/>
        </a:p>
      </dgm:t>
    </dgm:pt>
    <dgm:pt modelId="{BF157AC7-2612-49D5-9713-F7F3EE07CF5D}" type="sibTrans" cxnId="{5F517B35-D6F3-4FE4-A5B5-9E885858C267}">
      <dgm:prSet/>
      <dgm:spPr/>
      <dgm:t>
        <a:bodyPr/>
        <a:lstStyle/>
        <a:p>
          <a:endParaRPr lang="en-US" sz="1600"/>
        </a:p>
      </dgm:t>
    </dgm:pt>
    <dgm:pt modelId="{8B01BDE6-D98E-4D77-8341-F4C7615B7A86}">
      <dgm:prSet phldrT="[Text]" custT="1"/>
      <dgm:spPr/>
      <dgm:t>
        <a:bodyPr/>
        <a:lstStyle/>
        <a:p>
          <a:r>
            <a:rPr lang="en-US" sz="2000" dirty="0"/>
            <a:t>Relevant case laws and relevant provisions may be filed as a separate compilation or as a part of the aforementioned compilation. </a:t>
          </a:r>
        </a:p>
      </dgm:t>
    </dgm:pt>
    <dgm:pt modelId="{A3A454B3-148E-4FCD-BC13-D51205C3ED88}" type="parTrans" cxnId="{AE8CE0F8-8A6C-4D1F-88E6-EE99F431916E}">
      <dgm:prSet/>
      <dgm:spPr/>
      <dgm:t>
        <a:bodyPr/>
        <a:lstStyle/>
        <a:p>
          <a:endParaRPr lang="en-US" sz="1600"/>
        </a:p>
      </dgm:t>
    </dgm:pt>
    <dgm:pt modelId="{9F58AA4B-CC48-4275-8A87-7FA73FC17041}" type="sibTrans" cxnId="{AE8CE0F8-8A6C-4D1F-88E6-EE99F431916E}">
      <dgm:prSet/>
      <dgm:spPr/>
      <dgm:t>
        <a:bodyPr/>
        <a:lstStyle/>
        <a:p>
          <a:endParaRPr lang="en-US" sz="1600"/>
        </a:p>
      </dgm:t>
    </dgm:pt>
    <dgm:pt modelId="{011BA6C7-4473-4A39-A7EE-14299F6104E3}">
      <dgm:prSet phldrT="[Text]" custT="1"/>
      <dgm:spPr/>
      <dgm:t>
        <a:bodyPr/>
        <a:lstStyle/>
        <a:p>
          <a:r>
            <a:rPr lang="en-US" sz="2000" dirty="0"/>
            <a:t>Any documentary evidences like proof of tax deduction, extracts of annual reports may be filed as a compilation. </a:t>
          </a:r>
        </a:p>
      </dgm:t>
    </dgm:pt>
    <dgm:pt modelId="{CE469407-FDCE-46AC-8E97-C3355EBB9003}" type="parTrans" cxnId="{E6554BDF-8430-4A7B-B51F-50B7E1D53E33}">
      <dgm:prSet/>
      <dgm:spPr/>
      <dgm:t>
        <a:bodyPr/>
        <a:lstStyle/>
        <a:p>
          <a:endParaRPr lang="en-US"/>
        </a:p>
      </dgm:t>
    </dgm:pt>
    <dgm:pt modelId="{4067DB0E-B807-4B62-B8CC-E12C5F19E2A8}" type="sibTrans" cxnId="{E6554BDF-8430-4A7B-B51F-50B7E1D53E33}">
      <dgm:prSet/>
      <dgm:spPr/>
      <dgm:t>
        <a:bodyPr/>
        <a:lstStyle/>
        <a:p>
          <a:endParaRPr lang="en-US"/>
        </a:p>
      </dgm:t>
    </dgm:pt>
    <dgm:pt modelId="{C8FC9218-3236-48A5-B54E-78E71F772D9E}">
      <dgm:prSet phldrT="[Text]" custT="1"/>
      <dgm:spPr/>
      <dgm:t>
        <a:bodyPr/>
        <a:lstStyle/>
        <a:p>
          <a:r>
            <a:rPr lang="en-US" sz="2000" dirty="0"/>
            <a:t>The said Paperbook must be accompanied by a certification ‘All documents have been filed before the lower authorities’. </a:t>
          </a:r>
        </a:p>
      </dgm:t>
    </dgm:pt>
    <dgm:pt modelId="{1AC81FF7-86CE-4943-875D-30B9E54A7C4B}" type="parTrans" cxnId="{321F03D0-B197-4720-BF16-C44B57B925A4}">
      <dgm:prSet/>
      <dgm:spPr/>
      <dgm:t>
        <a:bodyPr/>
        <a:lstStyle/>
        <a:p>
          <a:endParaRPr lang="en-US"/>
        </a:p>
      </dgm:t>
    </dgm:pt>
    <dgm:pt modelId="{F1CDA690-F53A-455D-B220-0F0EF99F661D}" type="sibTrans" cxnId="{321F03D0-B197-4720-BF16-C44B57B925A4}">
      <dgm:prSet/>
      <dgm:spPr/>
      <dgm:t>
        <a:bodyPr/>
        <a:lstStyle/>
        <a:p>
          <a:endParaRPr lang="en-US"/>
        </a:p>
      </dgm:t>
    </dgm:pt>
    <dgm:pt modelId="{61BD24C6-501E-45D2-8CF9-5B81230A73C6}">
      <dgm:prSet phldrT="[Text]" custT="1"/>
      <dgm:spPr/>
      <dgm:t>
        <a:bodyPr/>
        <a:lstStyle/>
        <a:p>
          <a:r>
            <a:rPr lang="en-US" sz="2000" dirty="0"/>
            <a:t>The same may be given during the course of the hearing or filed prior to the arguments. </a:t>
          </a:r>
        </a:p>
      </dgm:t>
    </dgm:pt>
    <dgm:pt modelId="{189056ED-CD78-49D8-BC92-3E8FB6620699}" type="parTrans" cxnId="{4C31EA6F-F003-4F49-B63B-D1D4DB96DDA2}">
      <dgm:prSet/>
      <dgm:spPr/>
      <dgm:t>
        <a:bodyPr/>
        <a:lstStyle/>
        <a:p>
          <a:endParaRPr lang="en-US"/>
        </a:p>
      </dgm:t>
    </dgm:pt>
    <dgm:pt modelId="{DEFE4500-095F-4F6A-815E-C326AF8B5523}" type="sibTrans" cxnId="{4C31EA6F-F003-4F49-B63B-D1D4DB96DDA2}">
      <dgm:prSet/>
      <dgm:spPr/>
      <dgm:t>
        <a:bodyPr/>
        <a:lstStyle/>
        <a:p>
          <a:endParaRPr lang="en-US"/>
        </a:p>
      </dgm:t>
    </dgm:pt>
    <dgm:pt modelId="{D5D84207-C384-48CC-B24B-E6FE0BC8104D}" type="pres">
      <dgm:prSet presAssocID="{55802E29-7E67-4EFD-85E4-3521F3B4568E}" presName="linearFlow" presStyleCnt="0">
        <dgm:presLayoutVars>
          <dgm:dir/>
          <dgm:animLvl val="lvl"/>
          <dgm:resizeHandles val="exact"/>
        </dgm:presLayoutVars>
      </dgm:prSet>
      <dgm:spPr/>
      <dgm:t>
        <a:bodyPr/>
        <a:lstStyle/>
        <a:p>
          <a:endParaRPr lang="en-US"/>
        </a:p>
      </dgm:t>
    </dgm:pt>
    <dgm:pt modelId="{9249C25C-05CD-4AB9-9581-00D36AC8D827}" type="pres">
      <dgm:prSet presAssocID="{C1E0DCEA-DA5C-4148-A52A-4B5C08AF43A5}" presName="composite" presStyleCnt="0"/>
      <dgm:spPr/>
    </dgm:pt>
    <dgm:pt modelId="{890C00FF-1501-4AF0-8113-26ABF4B811C9}" type="pres">
      <dgm:prSet presAssocID="{C1E0DCEA-DA5C-4148-A52A-4B5C08AF43A5}" presName="parentText" presStyleLbl="alignNode1" presStyleIdx="0" presStyleCnt="2">
        <dgm:presLayoutVars>
          <dgm:chMax val="1"/>
          <dgm:bulletEnabled val="1"/>
        </dgm:presLayoutVars>
      </dgm:prSet>
      <dgm:spPr/>
      <dgm:t>
        <a:bodyPr/>
        <a:lstStyle/>
        <a:p>
          <a:endParaRPr lang="en-US"/>
        </a:p>
      </dgm:t>
    </dgm:pt>
    <dgm:pt modelId="{E411BD93-DAC1-4885-8004-73641059745A}" type="pres">
      <dgm:prSet presAssocID="{C1E0DCEA-DA5C-4148-A52A-4B5C08AF43A5}" presName="descendantText" presStyleLbl="alignAcc1" presStyleIdx="0" presStyleCnt="2">
        <dgm:presLayoutVars>
          <dgm:bulletEnabled val="1"/>
        </dgm:presLayoutVars>
      </dgm:prSet>
      <dgm:spPr/>
      <dgm:t>
        <a:bodyPr/>
        <a:lstStyle/>
        <a:p>
          <a:endParaRPr lang="en-US"/>
        </a:p>
      </dgm:t>
    </dgm:pt>
    <dgm:pt modelId="{2A25326D-D35C-4902-A3B5-177711EC4A31}" type="pres">
      <dgm:prSet presAssocID="{6D274552-3069-4B30-83B6-CE677E561A67}" presName="sp" presStyleCnt="0"/>
      <dgm:spPr/>
    </dgm:pt>
    <dgm:pt modelId="{5D5B61EE-74BF-4DFA-B24B-30A273FCA7BC}" type="pres">
      <dgm:prSet presAssocID="{843304F0-DE31-4A08-9066-05B15A606629}" presName="composite" presStyleCnt="0"/>
      <dgm:spPr/>
    </dgm:pt>
    <dgm:pt modelId="{88DF3007-8FF7-41CF-8F5A-29928F610CB5}" type="pres">
      <dgm:prSet presAssocID="{843304F0-DE31-4A08-9066-05B15A606629}" presName="parentText" presStyleLbl="alignNode1" presStyleIdx="1" presStyleCnt="2">
        <dgm:presLayoutVars>
          <dgm:chMax val="1"/>
          <dgm:bulletEnabled val="1"/>
        </dgm:presLayoutVars>
      </dgm:prSet>
      <dgm:spPr/>
      <dgm:t>
        <a:bodyPr/>
        <a:lstStyle/>
        <a:p>
          <a:endParaRPr lang="en-US"/>
        </a:p>
      </dgm:t>
    </dgm:pt>
    <dgm:pt modelId="{B7F0E4C5-539B-4CD2-BBC1-026AF17DEAC0}" type="pres">
      <dgm:prSet presAssocID="{843304F0-DE31-4A08-9066-05B15A606629}" presName="descendantText" presStyleLbl="alignAcc1" presStyleIdx="1" presStyleCnt="2" custScaleY="119466">
        <dgm:presLayoutVars>
          <dgm:bulletEnabled val="1"/>
        </dgm:presLayoutVars>
      </dgm:prSet>
      <dgm:spPr/>
      <dgm:t>
        <a:bodyPr/>
        <a:lstStyle/>
        <a:p>
          <a:endParaRPr lang="en-US"/>
        </a:p>
      </dgm:t>
    </dgm:pt>
  </dgm:ptLst>
  <dgm:cxnLst>
    <dgm:cxn modelId="{AE8CE0F8-8A6C-4D1F-88E6-EE99F431916E}" srcId="{843304F0-DE31-4A08-9066-05B15A606629}" destId="{8B01BDE6-D98E-4D77-8341-F4C7615B7A86}" srcOrd="0" destOrd="0" parTransId="{A3A454B3-148E-4FCD-BC13-D51205C3ED88}" sibTransId="{9F58AA4B-CC48-4275-8A87-7FA73FC17041}"/>
    <dgm:cxn modelId="{AEDA27A9-B3F8-4599-88E5-13A7D90AA9B9}" srcId="{C1E0DCEA-DA5C-4148-A52A-4B5C08AF43A5}" destId="{0D94674D-BE76-4FF8-B5F4-4DEA7138F24F}" srcOrd="0" destOrd="0" parTransId="{E14FC351-5ED7-4E52-B2EE-C23A5B9B079D}" sibTransId="{54D77B94-2451-43B9-A783-8592D8C7EF13}"/>
    <dgm:cxn modelId="{9BC347DB-3C3E-40E6-A0C0-E4A983F0CF52}" type="presOf" srcId="{55802E29-7E67-4EFD-85E4-3521F3B4568E}" destId="{D5D84207-C384-48CC-B24B-E6FE0BC8104D}" srcOrd="0" destOrd="0" presId="urn:microsoft.com/office/officeart/2005/8/layout/chevron2"/>
    <dgm:cxn modelId="{4C31EA6F-F003-4F49-B63B-D1D4DB96DDA2}" srcId="{843304F0-DE31-4A08-9066-05B15A606629}" destId="{61BD24C6-501E-45D2-8CF9-5B81230A73C6}" srcOrd="1" destOrd="0" parTransId="{189056ED-CD78-49D8-BC92-3E8FB6620699}" sibTransId="{DEFE4500-095F-4F6A-815E-C326AF8B5523}"/>
    <dgm:cxn modelId="{4A54DE92-7E93-4F83-A22D-C97803B54251}" type="presOf" srcId="{8B01BDE6-D98E-4D77-8341-F4C7615B7A86}" destId="{B7F0E4C5-539B-4CD2-BBC1-026AF17DEAC0}" srcOrd="0" destOrd="0" presId="urn:microsoft.com/office/officeart/2005/8/layout/chevron2"/>
    <dgm:cxn modelId="{1A3CFF8E-37E4-4808-8B78-D4E80AB7AFF4}" type="presOf" srcId="{C1E0DCEA-DA5C-4148-A52A-4B5C08AF43A5}" destId="{890C00FF-1501-4AF0-8113-26ABF4B811C9}" srcOrd="0" destOrd="0" presId="urn:microsoft.com/office/officeart/2005/8/layout/chevron2"/>
    <dgm:cxn modelId="{321F03D0-B197-4720-BF16-C44B57B925A4}" srcId="{C1E0DCEA-DA5C-4148-A52A-4B5C08AF43A5}" destId="{C8FC9218-3236-48A5-B54E-78E71F772D9E}" srcOrd="2" destOrd="0" parTransId="{1AC81FF7-86CE-4943-875D-30B9E54A7C4B}" sibTransId="{F1CDA690-F53A-455D-B220-0F0EF99F661D}"/>
    <dgm:cxn modelId="{050ECB93-AD7B-42AF-93AA-17B067201FB7}" type="presOf" srcId="{C8FC9218-3236-48A5-B54E-78E71F772D9E}" destId="{E411BD93-DAC1-4885-8004-73641059745A}" srcOrd="0" destOrd="2" presId="urn:microsoft.com/office/officeart/2005/8/layout/chevron2"/>
    <dgm:cxn modelId="{5F517B35-D6F3-4FE4-A5B5-9E885858C267}" srcId="{55802E29-7E67-4EFD-85E4-3521F3B4568E}" destId="{843304F0-DE31-4A08-9066-05B15A606629}" srcOrd="1" destOrd="0" parTransId="{42B4D00C-020E-4E38-8906-8A307C2CE8BB}" sibTransId="{BF157AC7-2612-49D5-9713-F7F3EE07CF5D}"/>
    <dgm:cxn modelId="{F30A46D6-28DD-4D51-8685-EF4D850D15FE}" type="presOf" srcId="{0D94674D-BE76-4FF8-B5F4-4DEA7138F24F}" destId="{E411BD93-DAC1-4885-8004-73641059745A}" srcOrd="0" destOrd="0" presId="urn:microsoft.com/office/officeart/2005/8/layout/chevron2"/>
    <dgm:cxn modelId="{816FA9D7-6A4A-4909-A8F8-F714A62FE5D9}" type="presOf" srcId="{843304F0-DE31-4A08-9066-05B15A606629}" destId="{88DF3007-8FF7-41CF-8F5A-29928F610CB5}" srcOrd="0" destOrd="0" presId="urn:microsoft.com/office/officeart/2005/8/layout/chevron2"/>
    <dgm:cxn modelId="{02124A22-3E50-44E9-9775-C35964BB3BA3}" srcId="{55802E29-7E67-4EFD-85E4-3521F3B4568E}" destId="{C1E0DCEA-DA5C-4148-A52A-4B5C08AF43A5}" srcOrd="0" destOrd="0" parTransId="{97E8E0DA-C16F-4986-A81A-AD158AD5C88D}" sibTransId="{6D274552-3069-4B30-83B6-CE677E561A67}"/>
    <dgm:cxn modelId="{3CF6799D-0153-47C1-B726-42D3FB295B4A}" type="presOf" srcId="{61BD24C6-501E-45D2-8CF9-5B81230A73C6}" destId="{B7F0E4C5-539B-4CD2-BBC1-026AF17DEAC0}" srcOrd="0" destOrd="1" presId="urn:microsoft.com/office/officeart/2005/8/layout/chevron2"/>
    <dgm:cxn modelId="{8A78C845-72AB-4A8C-AB6C-7906ABDC6E21}" type="presOf" srcId="{011BA6C7-4473-4A39-A7EE-14299F6104E3}" destId="{E411BD93-DAC1-4885-8004-73641059745A}" srcOrd="0" destOrd="1" presId="urn:microsoft.com/office/officeart/2005/8/layout/chevron2"/>
    <dgm:cxn modelId="{E6554BDF-8430-4A7B-B51F-50B7E1D53E33}" srcId="{C1E0DCEA-DA5C-4148-A52A-4B5C08AF43A5}" destId="{011BA6C7-4473-4A39-A7EE-14299F6104E3}" srcOrd="1" destOrd="0" parTransId="{CE469407-FDCE-46AC-8E97-C3355EBB9003}" sibTransId="{4067DB0E-B807-4B62-B8CC-E12C5F19E2A8}"/>
    <dgm:cxn modelId="{E2506855-4505-466F-9AEB-CBBD3573EBD8}" type="presParOf" srcId="{D5D84207-C384-48CC-B24B-E6FE0BC8104D}" destId="{9249C25C-05CD-4AB9-9581-00D36AC8D827}" srcOrd="0" destOrd="0" presId="urn:microsoft.com/office/officeart/2005/8/layout/chevron2"/>
    <dgm:cxn modelId="{F36359D4-D05E-4692-A567-1E7AD7E68B60}" type="presParOf" srcId="{9249C25C-05CD-4AB9-9581-00D36AC8D827}" destId="{890C00FF-1501-4AF0-8113-26ABF4B811C9}" srcOrd="0" destOrd="0" presId="urn:microsoft.com/office/officeart/2005/8/layout/chevron2"/>
    <dgm:cxn modelId="{2FE50D4F-F332-439B-9C56-E3B648768ADD}" type="presParOf" srcId="{9249C25C-05CD-4AB9-9581-00D36AC8D827}" destId="{E411BD93-DAC1-4885-8004-73641059745A}" srcOrd="1" destOrd="0" presId="urn:microsoft.com/office/officeart/2005/8/layout/chevron2"/>
    <dgm:cxn modelId="{25D4632B-C585-4535-A991-650AFD4E11E5}" type="presParOf" srcId="{D5D84207-C384-48CC-B24B-E6FE0BC8104D}" destId="{2A25326D-D35C-4902-A3B5-177711EC4A31}" srcOrd="1" destOrd="0" presId="urn:microsoft.com/office/officeart/2005/8/layout/chevron2"/>
    <dgm:cxn modelId="{FE9FC6BC-4FA8-46F3-8136-7D8FD54F161F}" type="presParOf" srcId="{D5D84207-C384-48CC-B24B-E6FE0BC8104D}" destId="{5D5B61EE-74BF-4DFA-B24B-30A273FCA7BC}" srcOrd="2" destOrd="0" presId="urn:microsoft.com/office/officeart/2005/8/layout/chevron2"/>
    <dgm:cxn modelId="{F7F84FA6-A7D8-4364-A2C6-B16C2D6A3321}" type="presParOf" srcId="{5D5B61EE-74BF-4DFA-B24B-30A273FCA7BC}" destId="{88DF3007-8FF7-41CF-8F5A-29928F610CB5}" srcOrd="0" destOrd="0" presId="urn:microsoft.com/office/officeart/2005/8/layout/chevron2"/>
    <dgm:cxn modelId="{1FF24350-A033-458E-B332-E103B5D68C18}" type="presParOf" srcId="{5D5B61EE-74BF-4DFA-B24B-30A273FCA7BC}" destId="{B7F0E4C5-539B-4CD2-BBC1-026AF17DEAC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1E0808F-D86C-4DB0-BE91-9C4C806E7CC5}" type="doc">
      <dgm:prSet loTypeId="urn:microsoft.com/office/officeart/2016/7/layout/VerticalDownArrowProcess" loCatId="process" qsTypeId="urn:microsoft.com/office/officeart/2005/8/quickstyle/simple5" qsCatId="simple" csTypeId="urn:microsoft.com/office/officeart/2005/8/colors/colorful2" csCatId="colorful" phldr="1"/>
      <dgm:spPr/>
      <dgm:t>
        <a:bodyPr/>
        <a:lstStyle/>
        <a:p>
          <a:endParaRPr lang="en-US"/>
        </a:p>
      </dgm:t>
    </dgm:pt>
    <dgm:pt modelId="{493BEAB1-546C-4586-8004-F24F97C66BCB}">
      <dgm:prSet custT="1"/>
      <dgm:spPr/>
      <dgm:t>
        <a:bodyPr/>
        <a:lstStyle/>
        <a:p>
          <a:r>
            <a:rPr lang="en-US" sz="2000" dirty="0"/>
            <a:t>Who can file an appeal? </a:t>
          </a:r>
        </a:p>
      </dgm:t>
    </dgm:pt>
    <dgm:pt modelId="{30504E64-6621-4231-AD8D-64851F46A5F5}" type="parTrans" cxnId="{4C7E799A-E3F7-4CE3-AFE0-0F7B4FAF7E25}">
      <dgm:prSet/>
      <dgm:spPr/>
      <dgm:t>
        <a:bodyPr/>
        <a:lstStyle/>
        <a:p>
          <a:endParaRPr lang="en-US"/>
        </a:p>
      </dgm:t>
    </dgm:pt>
    <dgm:pt modelId="{54298189-E24F-4E63-B8F3-A91FCB3E77FD}" type="sibTrans" cxnId="{4C7E799A-E3F7-4CE3-AFE0-0F7B4FAF7E25}">
      <dgm:prSet/>
      <dgm:spPr/>
      <dgm:t>
        <a:bodyPr/>
        <a:lstStyle/>
        <a:p>
          <a:endParaRPr lang="en-US"/>
        </a:p>
      </dgm:t>
    </dgm:pt>
    <dgm:pt modelId="{A2AF1E7B-F6C0-4F6F-8A44-478AFA1FFB6A}">
      <dgm:prSet custT="1"/>
      <dgm:spPr/>
      <dgm:t>
        <a:bodyPr/>
        <a:lstStyle/>
        <a:p>
          <a:r>
            <a:rPr lang="en-US" sz="2000" dirty="0"/>
            <a:t>The PCIT or CCIT or CIT or an Assessee aggrieved by an Order passed by the ITAT may file an appeal to the HC.</a:t>
          </a:r>
        </a:p>
      </dgm:t>
    </dgm:pt>
    <dgm:pt modelId="{8B9DB82E-D1CD-410A-9B66-6FB4B7140561}" type="parTrans" cxnId="{EF7B6FEA-09CE-4F2C-A341-2BDDC31A855D}">
      <dgm:prSet/>
      <dgm:spPr/>
      <dgm:t>
        <a:bodyPr/>
        <a:lstStyle/>
        <a:p>
          <a:endParaRPr lang="en-US"/>
        </a:p>
      </dgm:t>
    </dgm:pt>
    <dgm:pt modelId="{00E46C5C-E104-478B-B7EB-3A413FB4B45E}" type="sibTrans" cxnId="{EF7B6FEA-09CE-4F2C-A341-2BDDC31A855D}">
      <dgm:prSet/>
      <dgm:spPr/>
      <dgm:t>
        <a:bodyPr/>
        <a:lstStyle/>
        <a:p>
          <a:endParaRPr lang="en-US"/>
        </a:p>
      </dgm:t>
    </dgm:pt>
    <dgm:pt modelId="{9269B787-2527-4EE8-8CE2-21FEA652340B}">
      <dgm:prSet custT="1"/>
      <dgm:spPr/>
      <dgm:t>
        <a:bodyPr/>
        <a:lstStyle/>
        <a:p>
          <a:r>
            <a:rPr lang="en-IN" sz="2000" dirty="0"/>
            <a:t>When should the appeal be filed?</a:t>
          </a:r>
          <a:endParaRPr lang="en-US" sz="2000" dirty="0"/>
        </a:p>
      </dgm:t>
    </dgm:pt>
    <dgm:pt modelId="{AC9E53F2-AE08-4D96-84FE-A3E69552B18C}" type="parTrans" cxnId="{F20AC0CF-B062-4A57-9DAB-860D8C828931}">
      <dgm:prSet/>
      <dgm:spPr/>
      <dgm:t>
        <a:bodyPr/>
        <a:lstStyle/>
        <a:p>
          <a:endParaRPr lang="en-US"/>
        </a:p>
      </dgm:t>
    </dgm:pt>
    <dgm:pt modelId="{A788E444-B377-4E82-A577-633F827A138A}" type="sibTrans" cxnId="{F20AC0CF-B062-4A57-9DAB-860D8C828931}">
      <dgm:prSet/>
      <dgm:spPr/>
      <dgm:t>
        <a:bodyPr/>
        <a:lstStyle/>
        <a:p>
          <a:endParaRPr lang="en-US"/>
        </a:p>
      </dgm:t>
    </dgm:pt>
    <dgm:pt modelId="{A79854FB-E7BC-4507-BA98-79FC31F60B87}">
      <dgm:prSet custT="1"/>
      <dgm:spPr/>
      <dgm:t>
        <a:bodyPr/>
        <a:lstStyle/>
        <a:p>
          <a:r>
            <a:rPr lang="en-IN" sz="2000" dirty="0"/>
            <a:t>Within 120 days from the date on which order appealed against is received by the Assessee or PCIT or CCIT or CIT</a:t>
          </a:r>
          <a:endParaRPr lang="en-US" sz="2000" dirty="0"/>
        </a:p>
      </dgm:t>
    </dgm:pt>
    <dgm:pt modelId="{36AFDF7B-F60E-4957-BA3B-B3616A0315F4}" type="parTrans" cxnId="{0CB4CA42-06CE-48DA-9F45-46F22C3A3DE3}">
      <dgm:prSet/>
      <dgm:spPr/>
      <dgm:t>
        <a:bodyPr/>
        <a:lstStyle/>
        <a:p>
          <a:endParaRPr lang="en-US"/>
        </a:p>
      </dgm:t>
    </dgm:pt>
    <dgm:pt modelId="{F43AD6DA-8279-4F59-A245-47C3C7E53AEE}" type="sibTrans" cxnId="{0CB4CA42-06CE-48DA-9F45-46F22C3A3DE3}">
      <dgm:prSet/>
      <dgm:spPr/>
      <dgm:t>
        <a:bodyPr/>
        <a:lstStyle/>
        <a:p>
          <a:endParaRPr lang="en-US"/>
        </a:p>
      </dgm:t>
    </dgm:pt>
    <dgm:pt modelId="{349E05BC-FE48-4FF2-A3C3-6A715BEB5402}">
      <dgm:prSet custT="1"/>
      <dgm:spPr/>
      <dgm:t>
        <a:bodyPr/>
        <a:lstStyle/>
        <a:p>
          <a:r>
            <a:rPr lang="en-US" sz="2000" dirty="0"/>
            <a:t>Section 260A – Appeal to HC</a:t>
          </a:r>
        </a:p>
      </dgm:t>
    </dgm:pt>
    <dgm:pt modelId="{081A6283-69FC-46F4-8CF4-19CB844F61F3}" type="sibTrans" cxnId="{A20284BD-FCFE-4AFF-8DAD-BE8808574F31}">
      <dgm:prSet/>
      <dgm:spPr/>
      <dgm:t>
        <a:bodyPr/>
        <a:lstStyle/>
        <a:p>
          <a:endParaRPr lang="en-US"/>
        </a:p>
      </dgm:t>
    </dgm:pt>
    <dgm:pt modelId="{6F443BE1-50EF-4F44-92D6-2220A3A32ABD}" type="parTrans" cxnId="{A20284BD-FCFE-4AFF-8DAD-BE8808574F31}">
      <dgm:prSet/>
      <dgm:spPr/>
      <dgm:t>
        <a:bodyPr/>
        <a:lstStyle/>
        <a:p>
          <a:endParaRPr lang="en-US"/>
        </a:p>
      </dgm:t>
    </dgm:pt>
    <dgm:pt modelId="{35B6A391-F1E6-49B3-9047-615A1A259B7B}">
      <dgm:prSet custT="1"/>
      <dgm:spPr/>
      <dgm:t>
        <a:bodyPr/>
        <a:lstStyle/>
        <a:p>
          <a:r>
            <a:rPr lang="en-US" sz="2000" dirty="0"/>
            <a:t>From every order passed by the ITAT, an appeal can be preferred before the HC provided the HC is satisfied that the case involves a substantial question of law</a:t>
          </a:r>
          <a:endParaRPr lang="en-IN" sz="2000" dirty="0"/>
        </a:p>
      </dgm:t>
    </dgm:pt>
    <dgm:pt modelId="{25EFC30F-DF72-46E7-8B32-CAE82DF8A5AA}" type="sibTrans" cxnId="{7D9288CC-2B4B-4C59-972E-81E7C13524F7}">
      <dgm:prSet/>
      <dgm:spPr/>
      <dgm:t>
        <a:bodyPr/>
        <a:lstStyle/>
        <a:p>
          <a:endParaRPr lang="en-IN"/>
        </a:p>
      </dgm:t>
    </dgm:pt>
    <dgm:pt modelId="{6DD25E85-DFE4-4729-BD5E-A8AAD0AA2AD2}" type="parTrans" cxnId="{7D9288CC-2B4B-4C59-972E-81E7C13524F7}">
      <dgm:prSet/>
      <dgm:spPr/>
      <dgm:t>
        <a:bodyPr/>
        <a:lstStyle/>
        <a:p>
          <a:endParaRPr lang="en-IN"/>
        </a:p>
      </dgm:t>
    </dgm:pt>
    <dgm:pt modelId="{25F9C07F-AFE7-43FF-872E-3D620E117202}">
      <dgm:prSet custT="1"/>
      <dgm:spPr/>
      <dgm:t>
        <a:bodyPr/>
        <a:lstStyle/>
        <a:p>
          <a:r>
            <a:rPr lang="en-US" sz="2000" dirty="0"/>
            <a:t>Power of the HC to formulate substantial question of law</a:t>
          </a:r>
        </a:p>
      </dgm:t>
    </dgm:pt>
    <dgm:pt modelId="{1627D2DD-3090-4B87-8BE4-B44690B5477A}" type="parTrans" cxnId="{4122A485-1B71-4CE3-8CD9-3E01B0D61ACC}">
      <dgm:prSet/>
      <dgm:spPr/>
      <dgm:t>
        <a:bodyPr/>
        <a:lstStyle/>
        <a:p>
          <a:endParaRPr lang="en-IN"/>
        </a:p>
      </dgm:t>
    </dgm:pt>
    <dgm:pt modelId="{5F547B51-127A-4D48-BCFB-B512BD381021}" type="sibTrans" cxnId="{4122A485-1B71-4CE3-8CD9-3E01B0D61ACC}">
      <dgm:prSet/>
      <dgm:spPr/>
      <dgm:t>
        <a:bodyPr/>
        <a:lstStyle/>
        <a:p>
          <a:endParaRPr lang="en-IN"/>
        </a:p>
      </dgm:t>
    </dgm:pt>
    <dgm:pt modelId="{03C84262-BEB2-4865-99FB-1F9D91A16F5B}">
      <dgm:prSet custT="1"/>
      <dgm:spPr/>
      <dgm:t>
        <a:bodyPr/>
        <a:lstStyle/>
        <a:p>
          <a:r>
            <a:rPr lang="en-US" sz="2000" dirty="0"/>
            <a:t>The HC may admit an appeal after the expiry of 120 days, if it is satisfied that there was sufficient cause for not filing the same within 120 days. </a:t>
          </a:r>
        </a:p>
      </dgm:t>
    </dgm:pt>
    <dgm:pt modelId="{E5B7984D-6236-4FBB-B55E-47DB5BDADFA0}" type="parTrans" cxnId="{4A132D7B-08B9-465B-97FD-75FAE51A9038}">
      <dgm:prSet/>
      <dgm:spPr/>
      <dgm:t>
        <a:bodyPr/>
        <a:lstStyle/>
        <a:p>
          <a:endParaRPr lang="en-IN"/>
        </a:p>
      </dgm:t>
    </dgm:pt>
    <dgm:pt modelId="{122155C2-64AD-41FD-92F4-F0B7D5366A32}" type="sibTrans" cxnId="{4A132D7B-08B9-465B-97FD-75FAE51A9038}">
      <dgm:prSet/>
      <dgm:spPr/>
      <dgm:t>
        <a:bodyPr/>
        <a:lstStyle/>
        <a:p>
          <a:endParaRPr lang="en-IN"/>
        </a:p>
      </dgm:t>
    </dgm:pt>
    <dgm:pt modelId="{2E047CCD-E153-44A4-8E1F-F3AE575815DE}">
      <dgm:prSet custT="1"/>
      <dgm:spPr/>
      <dgm:t>
        <a:bodyPr/>
        <a:lstStyle/>
        <a:p>
          <a:r>
            <a:rPr lang="en-US" sz="2000" b="0" i="0" dirty="0"/>
            <a:t>Where the High Court is satisfied that a substantial question of law is involved in any case, it shall formulate that question HC can also formulate substantial questions of law on its own that were not raised in the Appeal. .</a:t>
          </a:r>
          <a:endParaRPr lang="en-IN" sz="2000" dirty="0"/>
        </a:p>
      </dgm:t>
    </dgm:pt>
    <dgm:pt modelId="{EC3894D6-F1A5-4180-B50F-B21E90A0CC45}" type="parTrans" cxnId="{D6189A9D-2FC9-40A3-ADE3-B99ED7BA31E1}">
      <dgm:prSet/>
      <dgm:spPr/>
      <dgm:t>
        <a:bodyPr/>
        <a:lstStyle/>
        <a:p>
          <a:endParaRPr lang="en-IN"/>
        </a:p>
      </dgm:t>
    </dgm:pt>
    <dgm:pt modelId="{EE7A704F-68ED-4561-959B-A48A581DC3FF}" type="sibTrans" cxnId="{D6189A9D-2FC9-40A3-ADE3-B99ED7BA31E1}">
      <dgm:prSet/>
      <dgm:spPr/>
      <dgm:t>
        <a:bodyPr/>
        <a:lstStyle/>
        <a:p>
          <a:endParaRPr lang="en-IN"/>
        </a:p>
      </dgm:t>
    </dgm:pt>
    <dgm:pt modelId="{0E868619-EB03-4B68-98DC-D7AAA0C4D32D}" type="pres">
      <dgm:prSet presAssocID="{A1E0808F-D86C-4DB0-BE91-9C4C806E7CC5}" presName="Name0" presStyleCnt="0">
        <dgm:presLayoutVars>
          <dgm:dir/>
          <dgm:animLvl val="lvl"/>
          <dgm:resizeHandles val="exact"/>
        </dgm:presLayoutVars>
      </dgm:prSet>
      <dgm:spPr/>
      <dgm:t>
        <a:bodyPr/>
        <a:lstStyle/>
        <a:p>
          <a:endParaRPr lang="en-US"/>
        </a:p>
      </dgm:t>
    </dgm:pt>
    <dgm:pt modelId="{C9FC3D56-780C-48BF-99E2-8035441ADE10}" type="pres">
      <dgm:prSet presAssocID="{25F9C07F-AFE7-43FF-872E-3D620E117202}" presName="boxAndChildren" presStyleCnt="0"/>
      <dgm:spPr/>
    </dgm:pt>
    <dgm:pt modelId="{316FAAC6-C5EC-4015-B4A2-41813CC7CD08}" type="pres">
      <dgm:prSet presAssocID="{25F9C07F-AFE7-43FF-872E-3D620E117202}" presName="parentTextBox" presStyleLbl="alignNode1" presStyleIdx="0" presStyleCnt="4"/>
      <dgm:spPr/>
      <dgm:t>
        <a:bodyPr/>
        <a:lstStyle/>
        <a:p>
          <a:endParaRPr lang="en-US"/>
        </a:p>
      </dgm:t>
    </dgm:pt>
    <dgm:pt modelId="{AAB9DA8C-8F51-4732-AC85-3DAD3AD29A1B}" type="pres">
      <dgm:prSet presAssocID="{25F9C07F-AFE7-43FF-872E-3D620E117202}" presName="descendantBox" presStyleLbl="bgAccFollowNode1" presStyleIdx="0" presStyleCnt="4"/>
      <dgm:spPr/>
      <dgm:t>
        <a:bodyPr/>
        <a:lstStyle/>
        <a:p>
          <a:endParaRPr lang="en-US"/>
        </a:p>
      </dgm:t>
    </dgm:pt>
    <dgm:pt modelId="{6D99A660-C747-4FE3-AF7B-F66B8B57EF47}" type="pres">
      <dgm:prSet presAssocID="{A788E444-B377-4E82-A577-633F827A138A}" presName="sp" presStyleCnt="0"/>
      <dgm:spPr/>
    </dgm:pt>
    <dgm:pt modelId="{625736DE-12A3-4E93-9A50-BF890F8B5A97}" type="pres">
      <dgm:prSet presAssocID="{9269B787-2527-4EE8-8CE2-21FEA652340B}" presName="arrowAndChildren" presStyleCnt="0"/>
      <dgm:spPr/>
    </dgm:pt>
    <dgm:pt modelId="{2DAC8B58-2130-4ACF-9A3B-920A667A18D9}" type="pres">
      <dgm:prSet presAssocID="{9269B787-2527-4EE8-8CE2-21FEA652340B}" presName="parentTextArrow" presStyleLbl="node1" presStyleIdx="0" presStyleCnt="0"/>
      <dgm:spPr/>
      <dgm:t>
        <a:bodyPr/>
        <a:lstStyle/>
        <a:p>
          <a:endParaRPr lang="en-US"/>
        </a:p>
      </dgm:t>
    </dgm:pt>
    <dgm:pt modelId="{606EE671-A380-4CAA-8315-EFC69328AFF4}" type="pres">
      <dgm:prSet presAssocID="{9269B787-2527-4EE8-8CE2-21FEA652340B}" presName="arrow" presStyleLbl="alignNode1" presStyleIdx="1" presStyleCnt="4"/>
      <dgm:spPr/>
      <dgm:t>
        <a:bodyPr/>
        <a:lstStyle/>
        <a:p>
          <a:endParaRPr lang="en-US"/>
        </a:p>
      </dgm:t>
    </dgm:pt>
    <dgm:pt modelId="{200FF5BA-C219-46A0-8091-F2E1A3731150}" type="pres">
      <dgm:prSet presAssocID="{9269B787-2527-4EE8-8CE2-21FEA652340B}" presName="descendantArrow" presStyleLbl="bgAccFollowNode1" presStyleIdx="1" presStyleCnt="4" custScaleX="99819" custScaleY="144442" custLinFactNeighborX="1118"/>
      <dgm:spPr/>
      <dgm:t>
        <a:bodyPr/>
        <a:lstStyle/>
        <a:p>
          <a:endParaRPr lang="en-US"/>
        </a:p>
      </dgm:t>
    </dgm:pt>
    <dgm:pt modelId="{8E2F738F-6BEA-42F4-8C70-EFE6A28E093F}" type="pres">
      <dgm:prSet presAssocID="{54298189-E24F-4E63-B8F3-A91FCB3E77FD}" presName="sp" presStyleCnt="0"/>
      <dgm:spPr/>
    </dgm:pt>
    <dgm:pt modelId="{18F5796D-933D-4DE4-85C0-EBDEE8C20587}" type="pres">
      <dgm:prSet presAssocID="{493BEAB1-546C-4586-8004-F24F97C66BCB}" presName="arrowAndChildren" presStyleCnt="0"/>
      <dgm:spPr/>
    </dgm:pt>
    <dgm:pt modelId="{528FD197-EE26-4438-85FE-F33B68318515}" type="pres">
      <dgm:prSet presAssocID="{493BEAB1-546C-4586-8004-F24F97C66BCB}" presName="parentTextArrow" presStyleLbl="node1" presStyleIdx="0" presStyleCnt="0"/>
      <dgm:spPr/>
      <dgm:t>
        <a:bodyPr/>
        <a:lstStyle/>
        <a:p>
          <a:endParaRPr lang="en-US"/>
        </a:p>
      </dgm:t>
    </dgm:pt>
    <dgm:pt modelId="{45DE857B-C79F-488D-B115-3E3200D14A99}" type="pres">
      <dgm:prSet presAssocID="{493BEAB1-546C-4586-8004-F24F97C66BCB}" presName="arrow" presStyleLbl="alignNode1" presStyleIdx="2" presStyleCnt="4"/>
      <dgm:spPr/>
      <dgm:t>
        <a:bodyPr/>
        <a:lstStyle/>
        <a:p>
          <a:endParaRPr lang="en-US"/>
        </a:p>
      </dgm:t>
    </dgm:pt>
    <dgm:pt modelId="{010B570F-3095-4112-B10A-5FB9667A9302}" type="pres">
      <dgm:prSet presAssocID="{493BEAB1-546C-4586-8004-F24F97C66BCB}" presName="descendantArrow" presStyleLbl="bgAccFollowNode1" presStyleIdx="2" presStyleCnt="4"/>
      <dgm:spPr/>
      <dgm:t>
        <a:bodyPr/>
        <a:lstStyle/>
        <a:p>
          <a:endParaRPr lang="en-US"/>
        </a:p>
      </dgm:t>
    </dgm:pt>
    <dgm:pt modelId="{59DBD8B9-7638-4FE3-AF6B-FA98A82EF9B0}" type="pres">
      <dgm:prSet presAssocID="{081A6283-69FC-46F4-8CF4-19CB844F61F3}" presName="sp" presStyleCnt="0"/>
      <dgm:spPr/>
    </dgm:pt>
    <dgm:pt modelId="{89C8697B-BBA2-4F59-8422-A00DBD710B21}" type="pres">
      <dgm:prSet presAssocID="{349E05BC-FE48-4FF2-A3C3-6A715BEB5402}" presName="arrowAndChildren" presStyleCnt="0"/>
      <dgm:spPr/>
    </dgm:pt>
    <dgm:pt modelId="{8E282332-4B96-45AE-898E-DE5A7C556EE5}" type="pres">
      <dgm:prSet presAssocID="{349E05BC-FE48-4FF2-A3C3-6A715BEB5402}" presName="parentTextArrow" presStyleLbl="node1" presStyleIdx="0" presStyleCnt="0"/>
      <dgm:spPr/>
      <dgm:t>
        <a:bodyPr/>
        <a:lstStyle/>
        <a:p>
          <a:endParaRPr lang="en-US"/>
        </a:p>
      </dgm:t>
    </dgm:pt>
    <dgm:pt modelId="{B82E05F5-9F4E-4E2E-BB28-5F1A44F3DD57}" type="pres">
      <dgm:prSet presAssocID="{349E05BC-FE48-4FF2-A3C3-6A715BEB5402}" presName="arrow" presStyleLbl="alignNode1" presStyleIdx="3" presStyleCnt="4"/>
      <dgm:spPr/>
      <dgm:t>
        <a:bodyPr/>
        <a:lstStyle/>
        <a:p>
          <a:endParaRPr lang="en-US"/>
        </a:p>
      </dgm:t>
    </dgm:pt>
    <dgm:pt modelId="{006E0953-551F-4145-AFBA-226D17D44129}" type="pres">
      <dgm:prSet presAssocID="{349E05BC-FE48-4FF2-A3C3-6A715BEB5402}" presName="descendantArrow" presStyleLbl="bgAccFollowNode1" presStyleIdx="3" presStyleCnt="4"/>
      <dgm:spPr/>
      <dgm:t>
        <a:bodyPr/>
        <a:lstStyle/>
        <a:p>
          <a:endParaRPr lang="en-US"/>
        </a:p>
      </dgm:t>
    </dgm:pt>
  </dgm:ptLst>
  <dgm:cxnLst>
    <dgm:cxn modelId="{50DFDA1F-980F-4C7E-BEA3-076C839F81E6}" type="presOf" srcId="{349E05BC-FE48-4FF2-A3C3-6A715BEB5402}" destId="{B82E05F5-9F4E-4E2E-BB28-5F1A44F3DD57}" srcOrd="1" destOrd="0" presId="urn:microsoft.com/office/officeart/2016/7/layout/VerticalDownArrowProcess"/>
    <dgm:cxn modelId="{EF7B6FEA-09CE-4F2C-A341-2BDDC31A855D}" srcId="{493BEAB1-546C-4586-8004-F24F97C66BCB}" destId="{A2AF1E7B-F6C0-4F6F-8A44-478AFA1FFB6A}" srcOrd="0" destOrd="0" parTransId="{8B9DB82E-D1CD-410A-9B66-6FB4B7140561}" sibTransId="{00E46C5C-E104-478B-B7EB-3A413FB4B45E}"/>
    <dgm:cxn modelId="{1905D2A4-31A6-47E4-B4BA-E03C3864BFA3}" type="presOf" srcId="{35B6A391-F1E6-49B3-9047-615A1A259B7B}" destId="{006E0953-551F-4145-AFBA-226D17D44129}" srcOrd="0" destOrd="0" presId="urn:microsoft.com/office/officeart/2016/7/layout/VerticalDownArrowProcess"/>
    <dgm:cxn modelId="{CC949A72-FB4B-4439-9DA3-D93D87304F96}" type="presOf" srcId="{25F9C07F-AFE7-43FF-872E-3D620E117202}" destId="{316FAAC6-C5EC-4015-B4A2-41813CC7CD08}" srcOrd="0" destOrd="0" presId="urn:microsoft.com/office/officeart/2016/7/layout/VerticalDownArrowProcess"/>
    <dgm:cxn modelId="{020FB731-DA88-40BB-B2EB-354468367574}" type="presOf" srcId="{9269B787-2527-4EE8-8CE2-21FEA652340B}" destId="{2DAC8B58-2130-4ACF-9A3B-920A667A18D9}" srcOrd="0" destOrd="0" presId="urn:microsoft.com/office/officeart/2016/7/layout/VerticalDownArrowProcess"/>
    <dgm:cxn modelId="{FECB0CD2-41EA-4701-9EAA-EDA0D656CE58}" type="presOf" srcId="{493BEAB1-546C-4586-8004-F24F97C66BCB}" destId="{528FD197-EE26-4438-85FE-F33B68318515}" srcOrd="0" destOrd="0" presId="urn:microsoft.com/office/officeart/2016/7/layout/VerticalDownArrowProcess"/>
    <dgm:cxn modelId="{F755239B-3708-4A8E-9F90-BAD748050A61}" type="presOf" srcId="{9269B787-2527-4EE8-8CE2-21FEA652340B}" destId="{606EE671-A380-4CAA-8315-EFC69328AFF4}" srcOrd="1" destOrd="0" presId="urn:microsoft.com/office/officeart/2016/7/layout/VerticalDownArrowProcess"/>
    <dgm:cxn modelId="{63CA7E9C-5BB7-43AA-ABD9-61A18E25BC6F}" type="presOf" srcId="{349E05BC-FE48-4FF2-A3C3-6A715BEB5402}" destId="{8E282332-4B96-45AE-898E-DE5A7C556EE5}" srcOrd="0" destOrd="0" presId="urn:microsoft.com/office/officeart/2016/7/layout/VerticalDownArrowProcess"/>
    <dgm:cxn modelId="{7D9288CC-2B4B-4C59-972E-81E7C13524F7}" srcId="{349E05BC-FE48-4FF2-A3C3-6A715BEB5402}" destId="{35B6A391-F1E6-49B3-9047-615A1A259B7B}" srcOrd="0" destOrd="0" parTransId="{6DD25E85-DFE4-4729-BD5E-A8AAD0AA2AD2}" sibTransId="{25EFC30F-DF72-46E7-8B32-CAE82DF8A5AA}"/>
    <dgm:cxn modelId="{4122A485-1B71-4CE3-8CD9-3E01B0D61ACC}" srcId="{A1E0808F-D86C-4DB0-BE91-9C4C806E7CC5}" destId="{25F9C07F-AFE7-43FF-872E-3D620E117202}" srcOrd="3" destOrd="0" parTransId="{1627D2DD-3090-4B87-8BE4-B44690B5477A}" sibTransId="{5F547B51-127A-4D48-BCFB-B512BD381021}"/>
    <dgm:cxn modelId="{4C7E799A-E3F7-4CE3-AFE0-0F7B4FAF7E25}" srcId="{A1E0808F-D86C-4DB0-BE91-9C4C806E7CC5}" destId="{493BEAB1-546C-4586-8004-F24F97C66BCB}" srcOrd="1" destOrd="0" parTransId="{30504E64-6621-4231-AD8D-64851F46A5F5}" sibTransId="{54298189-E24F-4E63-B8F3-A91FCB3E77FD}"/>
    <dgm:cxn modelId="{3C32828A-3924-4505-8453-223E4932E10C}" type="presOf" srcId="{A1E0808F-D86C-4DB0-BE91-9C4C806E7CC5}" destId="{0E868619-EB03-4B68-98DC-D7AAA0C4D32D}" srcOrd="0" destOrd="0" presId="urn:microsoft.com/office/officeart/2016/7/layout/VerticalDownArrowProcess"/>
    <dgm:cxn modelId="{D8C05EE0-4403-4F66-B6F3-53652B448124}" type="presOf" srcId="{2E047CCD-E153-44A4-8E1F-F3AE575815DE}" destId="{AAB9DA8C-8F51-4732-AC85-3DAD3AD29A1B}" srcOrd="0" destOrd="0" presId="urn:microsoft.com/office/officeart/2016/7/layout/VerticalDownArrowProcess"/>
    <dgm:cxn modelId="{E5CF8E45-7348-4839-BE45-608CBA3698D8}" type="presOf" srcId="{A79854FB-E7BC-4507-BA98-79FC31F60B87}" destId="{200FF5BA-C219-46A0-8091-F2E1A3731150}" srcOrd="0" destOrd="0" presId="urn:microsoft.com/office/officeart/2016/7/layout/VerticalDownArrowProcess"/>
    <dgm:cxn modelId="{ACD08ADA-CD90-4157-897F-32D98DB3554E}" type="presOf" srcId="{A2AF1E7B-F6C0-4F6F-8A44-478AFA1FFB6A}" destId="{010B570F-3095-4112-B10A-5FB9667A9302}" srcOrd="0" destOrd="0" presId="urn:microsoft.com/office/officeart/2016/7/layout/VerticalDownArrowProcess"/>
    <dgm:cxn modelId="{25446FC5-E2BF-4B81-AEDF-2523E55DAC30}" type="presOf" srcId="{03C84262-BEB2-4865-99FB-1F9D91A16F5B}" destId="{200FF5BA-C219-46A0-8091-F2E1A3731150}" srcOrd="0" destOrd="1" presId="urn:microsoft.com/office/officeart/2016/7/layout/VerticalDownArrowProcess"/>
    <dgm:cxn modelId="{4A132D7B-08B9-465B-97FD-75FAE51A9038}" srcId="{9269B787-2527-4EE8-8CE2-21FEA652340B}" destId="{03C84262-BEB2-4865-99FB-1F9D91A16F5B}" srcOrd="1" destOrd="0" parTransId="{E5B7984D-6236-4FBB-B55E-47DB5BDADFA0}" sibTransId="{122155C2-64AD-41FD-92F4-F0B7D5366A32}"/>
    <dgm:cxn modelId="{A20284BD-FCFE-4AFF-8DAD-BE8808574F31}" srcId="{A1E0808F-D86C-4DB0-BE91-9C4C806E7CC5}" destId="{349E05BC-FE48-4FF2-A3C3-6A715BEB5402}" srcOrd="0" destOrd="0" parTransId="{6F443BE1-50EF-4F44-92D6-2220A3A32ABD}" sibTransId="{081A6283-69FC-46F4-8CF4-19CB844F61F3}"/>
    <dgm:cxn modelId="{F20AC0CF-B062-4A57-9DAB-860D8C828931}" srcId="{A1E0808F-D86C-4DB0-BE91-9C4C806E7CC5}" destId="{9269B787-2527-4EE8-8CE2-21FEA652340B}" srcOrd="2" destOrd="0" parTransId="{AC9E53F2-AE08-4D96-84FE-A3E69552B18C}" sibTransId="{A788E444-B377-4E82-A577-633F827A138A}"/>
    <dgm:cxn modelId="{A3AE5584-545A-42B0-B1DD-D940C6A4A533}" type="presOf" srcId="{493BEAB1-546C-4586-8004-F24F97C66BCB}" destId="{45DE857B-C79F-488D-B115-3E3200D14A99}" srcOrd="1" destOrd="0" presId="urn:microsoft.com/office/officeart/2016/7/layout/VerticalDownArrowProcess"/>
    <dgm:cxn modelId="{D6189A9D-2FC9-40A3-ADE3-B99ED7BA31E1}" srcId="{25F9C07F-AFE7-43FF-872E-3D620E117202}" destId="{2E047CCD-E153-44A4-8E1F-F3AE575815DE}" srcOrd="0" destOrd="0" parTransId="{EC3894D6-F1A5-4180-B50F-B21E90A0CC45}" sibTransId="{EE7A704F-68ED-4561-959B-A48A581DC3FF}"/>
    <dgm:cxn modelId="{0CB4CA42-06CE-48DA-9F45-46F22C3A3DE3}" srcId="{9269B787-2527-4EE8-8CE2-21FEA652340B}" destId="{A79854FB-E7BC-4507-BA98-79FC31F60B87}" srcOrd="0" destOrd="0" parTransId="{36AFDF7B-F60E-4957-BA3B-B3616A0315F4}" sibTransId="{F43AD6DA-8279-4F59-A245-47C3C7E53AEE}"/>
    <dgm:cxn modelId="{8E912A06-FD2B-4367-8C3C-562529DB045E}" type="presParOf" srcId="{0E868619-EB03-4B68-98DC-D7AAA0C4D32D}" destId="{C9FC3D56-780C-48BF-99E2-8035441ADE10}" srcOrd="0" destOrd="0" presId="urn:microsoft.com/office/officeart/2016/7/layout/VerticalDownArrowProcess"/>
    <dgm:cxn modelId="{774022BC-C3E3-4675-8AB4-28BB7141DB56}" type="presParOf" srcId="{C9FC3D56-780C-48BF-99E2-8035441ADE10}" destId="{316FAAC6-C5EC-4015-B4A2-41813CC7CD08}" srcOrd="0" destOrd="0" presId="urn:microsoft.com/office/officeart/2016/7/layout/VerticalDownArrowProcess"/>
    <dgm:cxn modelId="{5DFBFB07-DD38-4FE3-96A2-157BA240A145}" type="presParOf" srcId="{C9FC3D56-780C-48BF-99E2-8035441ADE10}" destId="{AAB9DA8C-8F51-4732-AC85-3DAD3AD29A1B}" srcOrd="1" destOrd="0" presId="urn:microsoft.com/office/officeart/2016/7/layout/VerticalDownArrowProcess"/>
    <dgm:cxn modelId="{58B44E43-B9A3-49BA-938E-31252F7B407A}" type="presParOf" srcId="{0E868619-EB03-4B68-98DC-D7AAA0C4D32D}" destId="{6D99A660-C747-4FE3-AF7B-F66B8B57EF47}" srcOrd="1" destOrd="0" presId="urn:microsoft.com/office/officeart/2016/7/layout/VerticalDownArrowProcess"/>
    <dgm:cxn modelId="{7D9D9012-717B-4EC1-8607-AC40CC07F5A0}" type="presParOf" srcId="{0E868619-EB03-4B68-98DC-D7AAA0C4D32D}" destId="{625736DE-12A3-4E93-9A50-BF890F8B5A97}" srcOrd="2" destOrd="0" presId="urn:microsoft.com/office/officeart/2016/7/layout/VerticalDownArrowProcess"/>
    <dgm:cxn modelId="{0176EA11-66DF-4CF7-9A39-D7D2EC6D027D}" type="presParOf" srcId="{625736DE-12A3-4E93-9A50-BF890F8B5A97}" destId="{2DAC8B58-2130-4ACF-9A3B-920A667A18D9}" srcOrd="0" destOrd="0" presId="urn:microsoft.com/office/officeart/2016/7/layout/VerticalDownArrowProcess"/>
    <dgm:cxn modelId="{00F8F661-0DA4-4EFE-9A26-FB73498DAC3A}" type="presParOf" srcId="{625736DE-12A3-4E93-9A50-BF890F8B5A97}" destId="{606EE671-A380-4CAA-8315-EFC69328AFF4}" srcOrd="1" destOrd="0" presId="urn:microsoft.com/office/officeart/2016/7/layout/VerticalDownArrowProcess"/>
    <dgm:cxn modelId="{C328158D-85ED-4FD7-A798-1399E1AD6EF3}" type="presParOf" srcId="{625736DE-12A3-4E93-9A50-BF890F8B5A97}" destId="{200FF5BA-C219-46A0-8091-F2E1A3731150}" srcOrd="2" destOrd="0" presId="urn:microsoft.com/office/officeart/2016/7/layout/VerticalDownArrowProcess"/>
    <dgm:cxn modelId="{04AF06B5-C7D3-41E8-A0DE-0BC073DA8C1D}" type="presParOf" srcId="{0E868619-EB03-4B68-98DC-D7AAA0C4D32D}" destId="{8E2F738F-6BEA-42F4-8C70-EFE6A28E093F}" srcOrd="3" destOrd="0" presId="urn:microsoft.com/office/officeart/2016/7/layout/VerticalDownArrowProcess"/>
    <dgm:cxn modelId="{037803C3-0251-44D8-8C27-90283FA56E11}" type="presParOf" srcId="{0E868619-EB03-4B68-98DC-D7AAA0C4D32D}" destId="{18F5796D-933D-4DE4-85C0-EBDEE8C20587}" srcOrd="4" destOrd="0" presId="urn:microsoft.com/office/officeart/2016/7/layout/VerticalDownArrowProcess"/>
    <dgm:cxn modelId="{92D3F6C3-D311-4C56-9611-0259A912BC36}" type="presParOf" srcId="{18F5796D-933D-4DE4-85C0-EBDEE8C20587}" destId="{528FD197-EE26-4438-85FE-F33B68318515}" srcOrd="0" destOrd="0" presId="urn:microsoft.com/office/officeart/2016/7/layout/VerticalDownArrowProcess"/>
    <dgm:cxn modelId="{B9B30E9C-209A-4B2A-9906-AD4541C4F373}" type="presParOf" srcId="{18F5796D-933D-4DE4-85C0-EBDEE8C20587}" destId="{45DE857B-C79F-488D-B115-3E3200D14A99}" srcOrd="1" destOrd="0" presId="urn:microsoft.com/office/officeart/2016/7/layout/VerticalDownArrowProcess"/>
    <dgm:cxn modelId="{DD87F546-5AC1-4849-B513-2D37A75F3B3F}" type="presParOf" srcId="{18F5796D-933D-4DE4-85C0-EBDEE8C20587}" destId="{010B570F-3095-4112-B10A-5FB9667A9302}" srcOrd="2" destOrd="0" presId="urn:microsoft.com/office/officeart/2016/7/layout/VerticalDownArrowProcess"/>
    <dgm:cxn modelId="{B041BB4C-BC16-4873-B8C5-00CC556A5C7E}" type="presParOf" srcId="{0E868619-EB03-4B68-98DC-D7AAA0C4D32D}" destId="{59DBD8B9-7638-4FE3-AF6B-FA98A82EF9B0}" srcOrd="5" destOrd="0" presId="urn:microsoft.com/office/officeart/2016/7/layout/VerticalDownArrowProcess"/>
    <dgm:cxn modelId="{4E4D453B-CF67-46A9-A6DA-C880CB1344DD}" type="presParOf" srcId="{0E868619-EB03-4B68-98DC-D7AAA0C4D32D}" destId="{89C8697B-BBA2-4F59-8422-A00DBD710B21}" srcOrd="6" destOrd="0" presId="urn:microsoft.com/office/officeart/2016/7/layout/VerticalDownArrowProcess"/>
    <dgm:cxn modelId="{D4113258-BF07-4171-864A-57DE5FEEB7A1}" type="presParOf" srcId="{89C8697B-BBA2-4F59-8422-A00DBD710B21}" destId="{8E282332-4B96-45AE-898E-DE5A7C556EE5}" srcOrd="0" destOrd="0" presId="urn:microsoft.com/office/officeart/2016/7/layout/VerticalDownArrowProcess"/>
    <dgm:cxn modelId="{D0E423A1-7E1E-405A-9FF0-3F52CE6B6689}" type="presParOf" srcId="{89C8697B-BBA2-4F59-8422-A00DBD710B21}" destId="{B82E05F5-9F4E-4E2E-BB28-5F1A44F3DD57}" srcOrd="1" destOrd="0" presId="urn:microsoft.com/office/officeart/2016/7/layout/VerticalDownArrowProcess"/>
    <dgm:cxn modelId="{A97475EB-D78B-4687-A69F-A35FE283D9C8}" type="presParOf" srcId="{89C8697B-BBA2-4F59-8422-A00DBD710B21}" destId="{006E0953-551F-4145-AFBA-226D17D44129}"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1E0808F-D86C-4DB0-BE91-9C4C806E7CC5}" type="doc">
      <dgm:prSet loTypeId="urn:microsoft.com/office/officeart/2016/7/layout/VerticalDownArrowProcess" loCatId="process" qsTypeId="urn:microsoft.com/office/officeart/2005/8/quickstyle/simple5" qsCatId="simple" csTypeId="urn:microsoft.com/office/officeart/2005/8/colors/colorful2" csCatId="colorful" phldr="1"/>
      <dgm:spPr/>
      <dgm:t>
        <a:bodyPr/>
        <a:lstStyle/>
        <a:p>
          <a:endParaRPr lang="en-US"/>
        </a:p>
      </dgm:t>
    </dgm:pt>
    <dgm:pt modelId="{6A8BA340-4415-487A-A391-247A80E8FA32}">
      <dgm:prSet custT="1"/>
      <dgm:spPr/>
      <dgm:t>
        <a:bodyPr/>
        <a:lstStyle/>
        <a:p>
          <a:r>
            <a:rPr lang="en-US" sz="2000" b="0" i="0" dirty="0"/>
            <a:t>The appeal shall be heard only on the question so formulated, and the respondents shall be allowed to argue that the case does not involve such question</a:t>
          </a:r>
          <a:endParaRPr lang="en-IN" sz="2000" dirty="0"/>
        </a:p>
      </dgm:t>
    </dgm:pt>
    <dgm:pt modelId="{37703CEA-3C78-4E26-8291-ECC9A068F002}" type="parTrans" cxnId="{25AF69E4-AAA6-486B-B531-4B6E59180E8D}">
      <dgm:prSet/>
      <dgm:spPr/>
      <dgm:t>
        <a:bodyPr/>
        <a:lstStyle/>
        <a:p>
          <a:endParaRPr lang="en-IN"/>
        </a:p>
      </dgm:t>
    </dgm:pt>
    <dgm:pt modelId="{79E51268-433F-4029-A316-33C39950D99E}" type="sibTrans" cxnId="{25AF69E4-AAA6-486B-B531-4B6E59180E8D}">
      <dgm:prSet/>
      <dgm:spPr/>
      <dgm:t>
        <a:bodyPr/>
        <a:lstStyle/>
        <a:p>
          <a:endParaRPr lang="en-IN"/>
        </a:p>
      </dgm:t>
    </dgm:pt>
    <dgm:pt modelId="{1446971A-67C5-48D5-9EDF-F187F3349424}">
      <dgm:prSet custT="1"/>
      <dgm:spPr/>
      <dgm:t>
        <a:bodyPr/>
        <a:lstStyle/>
        <a:p>
          <a:r>
            <a:rPr lang="en-IN" sz="2000" dirty="0"/>
            <a:t>Delivering Judgment</a:t>
          </a:r>
        </a:p>
      </dgm:t>
    </dgm:pt>
    <dgm:pt modelId="{9F1DCF4E-3725-4640-8A17-59776DCF835E}" type="parTrans" cxnId="{DA5EECED-F0B7-4E6B-AF75-00976B84FFAF}">
      <dgm:prSet/>
      <dgm:spPr/>
      <dgm:t>
        <a:bodyPr/>
        <a:lstStyle/>
        <a:p>
          <a:endParaRPr lang="en-IN"/>
        </a:p>
      </dgm:t>
    </dgm:pt>
    <dgm:pt modelId="{E025D94E-F354-44CA-B176-7B0595620295}" type="sibTrans" cxnId="{DA5EECED-F0B7-4E6B-AF75-00976B84FFAF}">
      <dgm:prSet/>
      <dgm:spPr/>
      <dgm:t>
        <a:bodyPr/>
        <a:lstStyle/>
        <a:p>
          <a:endParaRPr lang="en-IN"/>
        </a:p>
      </dgm:t>
    </dgm:pt>
    <dgm:pt modelId="{CF8FE293-94C5-4774-A51B-4BDAA21DF08F}">
      <dgm:prSet custT="1"/>
      <dgm:spPr/>
      <dgm:t>
        <a:bodyPr/>
        <a:lstStyle/>
        <a:p>
          <a:r>
            <a:rPr lang="en-US" sz="2000" b="0" i="0" dirty="0"/>
            <a:t>The HC has the power to adjudicate on any other substantial question of law not formulated by it</a:t>
          </a:r>
          <a:endParaRPr lang="en-IN" sz="2000" dirty="0"/>
        </a:p>
      </dgm:t>
    </dgm:pt>
    <dgm:pt modelId="{5BEE8CAA-2980-4C77-94E2-F6092A653917}" type="parTrans" cxnId="{9E4CBEFC-B54B-48B2-8A2D-BBC2C67CFB21}">
      <dgm:prSet/>
      <dgm:spPr/>
      <dgm:t>
        <a:bodyPr/>
        <a:lstStyle/>
        <a:p>
          <a:endParaRPr lang="en-IN"/>
        </a:p>
      </dgm:t>
    </dgm:pt>
    <dgm:pt modelId="{38F7865D-ACE5-4489-9745-A1B9714D0242}" type="sibTrans" cxnId="{9E4CBEFC-B54B-48B2-8A2D-BBC2C67CFB21}">
      <dgm:prSet/>
      <dgm:spPr/>
      <dgm:t>
        <a:bodyPr/>
        <a:lstStyle/>
        <a:p>
          <a:endParaRPr lang="en-IN"/>
        </a:p>
      </dgm:t>
    </dgm:pt>
    <dgm:pt modelId="{6538FF79-80C5-46C4-860B-235814AD5B8C}">
      <dgm:prSet/>
      <dgm:spPr/>
      <dgm:t>
        <a:bodyPr/>
        <a:lstStyle/>
        <a:p>
          <a:r>
            <a:rPr lang="en-US" b="0" i="0" dirty="0"/>
            <a:t>The High Court shall decide the question of law so formulated and deliver such judgment thereon containing the grounds on which such decision is founded and may award such cost as it deems fit.</a:t>
          </a:r>
          <a:endParaRPr lang="en-IN" dirty="0"/>
        </a:p>
      </dgm:t>
    </dgm:pt>
    <dgm:pt modelId="{36AF3758-7E1E-42DF-A169-A1AB174BB608}" type="parTrans" cxnId="{328A74DD-EF15-4213-839F-96C92A298520}">
      <dgm:prSet/>
      <dgm:spPr/>
      <dgm:t>
        <a:bodyPr/>
        <a:lstStyle/>
        <a:p>
          <a:endParaRPr lang="en-IN"/>
        </a:p>
      </dgm:t>
    </dgm:pt>
    <dgm:pt modelId="{A90969E8-37FA-42DE-BC4D-CA4E27880474}" type="sibTrans" cxnId="{328A74DD-EF15-4213-839F-96C92A298520}">
      <dgm:prSet/>
      <dgm:spPr/>
      <dgm:t>
        <a:bodyPr/>
        <a:lstStyle/>
        <a:p>
          <a:endParaRPr lang="en-IN"/>
        </a:p>
      </dgm:t>
    </dgm:pt>
    <dgm:pt modelId="{64E4DAD0-24C6-4A05-9322-EE64533899D2}">
      <dgm:prSet custT="1"/>
      <dgm:spPr/>
      <dgm:t>
        <a:bodyPr/>
        <a:lstStyle/>
        <a:p>
          <a:r>
            <a:rPr lang="en-IN" sz="2000" dirty="0"/>
            <a:t>Power of the HC to determine the issue involved</a:t>
          </a:r>
        </a:p>
      </dgm:t>
    </dgm:pt>
    <dgm:pt modelId="{BB6A22BC-8C89-4A43-A735-DEA7C220B421}" type="parTrans" cxnId="{F54EBB46-B161-41A6-A7FC-88B93C263D02}">
      <dgm:prSet/>
      <dgm:spPr/>
      <dgm:t>
        <a:bodyPr/>
        <a:lstStyle/>
        <a:p>
          <a:endParaRPr lang="en-IN"/>
        </a:p>
      </dgm:t>
    </dgm:pt>
    <dgm:pt modelId="{E21E36A4-257E-4367-A630-22EE78F002D4}" type="sibTrans" cxnId="{F54EBB46-B161-41A6-A7FC-88B93C263D02}">
      <dgm:prSet/>
      <dgm:spPr/>
      <dgm:t>
        <a:bodyPr/>
        <a:lstStyle/>
        <a:p>
          <a:endParaRPr lang="en-IN"/>
        </a:p>
      </dgm:t>
    </dgm:pt>
    <dgm:pt modelId="{59F1C687-4E73-455F-A71F-0509857AECA6}">
      <dgm:prSet/>
      <dgm:spPr/>
      <dgm:t>
        <a:bodyPr/>
        <a:lstStyle/>
        <a:p>
          <a:r>
            <a:rPr lang="en-IN" dirty="0"/>
            <a:t>Issue not determined by the ITAT</a:t>
          </a:r>
        </a:p>
      </dgm:t>
    </dgm:pt>
    <dgm:pt modelId="{1F660ED5-8E17-4B1C-8199-F5BAAB0FBA1E}" type="parTrans" cxnId="{DAC0DFF5-D4F2-45E2-9678-FFAA7D53EDF1}">
      <dgm:prSet/>
      <dgm:spPr/>
      <dgm:t>
        <a:bodyPr/>
        <a:lstStyle/>
        <a:p>
          <a:endParaRPr lang="en-IN"/>
        </a:p>
      </dgm:t>
    </dgm:pt>
    <dgm:pt modelId="{E71409DE-F0DA-4534-B500-CD67F7F783A4}" type="sibTrans" cxnId="{DAC0DFF5-D4F2-45E2-9678-FFAA7D53EDF1}">
      <dgm:prSet/>
      <dgm:spPr/>
      <dgm:t>
        <a:bodyPr/>
        <a:lstStyle/>
        <a:p>
          <a:endParaRPr lang="en-IN"/>
        </a:p>
      </dgm:t>
    </dgm:pt>
    <dgm:pt modelId="{A0D23AB4-2B3E-47AE-A925-C042841FA53B}">
      <dgm:prSet/>
      <dgm:spPr/>
      <dgm:t>
        <a:bodyPr/>
        <a:lstStyle/>
        <a:p>
          <a:r>
            <a:rPr lang="en-IN" dirty="0"/>
            <a:t>Issue which has been wrongly determined by the ITAT</a:t>
          </a:r>
        </a:p>
      </dgm:t>
    </dgm:pt>
    <dgm:pt modelId="{95EFFAC0-0D0F-4887-B4BB-B72D69F8BABE}" type="parTrans" cxnId="{12A20877-1FBB-43BC-AF9A-C0469562A1F0}">
      <dgm:prSet/>
      <dgm:spPr/>
      <dgm:t>
        <a:bodyPr/>
        <a:lstStyle/>
        <a:p>
          <a:endParaRPr lang="en-IN"/>
        </a:p>
      </dgm:t>
    </dgm:pt>
    <dgm:pt modelId="{9BD34B97-CB90-4DF5-97D5-8B26C41E31C3}" type="sibTrans" cxnId="{12A20877-1FBB-43BC-AF9A-C0469562A1F0}">
      <dgm:prSet/>
      <dgm:spPr/>
      <dgm:t>
        <a:bodyPr/>
        <a:lstStyle/>
        <a:p>
          <a:endParaRPr lang="en-IN"/>
        </a:p>
      </dgm:t>
    </dgm:pt>
    <dgm:pt modelId="{C2D9E4ED-C220-4339-8563-BCCBD1EB1B7F}">
      <dgm:prSet custT="1"/>
      <dgm:spPr/>
      <dgm:t>
        <a:bodyPr/>
        <a:lstStyle/>
        <a:p>
          <a:r>
            <a:rPr lang="en-IN" sz="2000" dirty="0"/>
            <a:t>At the time of Hearing</a:t>
          </a:r>
        </a:p>
      </dgm:t>
    </dgm:pt>
    <dgm:pt modelId="{4C64E91B-A1D2-4206-932B-61811032FA4F}" type="sibTrans" cxnId="{BB6AE669-5798-4DCF-97DC-239AC74C51D8}">
      <dgm:prSet/>
      <dgm:spPr/>
      <dgm:t>
        <a:bodyPr/>
        <a:lstStyle/>
        <a:p>
          <a:endParaRPr lang="en-IN"/>
        </a:p>
      </dgm:t>
    </dgm:pt>
    <dgm:pt modelId="{8F4A1068-06B5-4CF0-A43B-98BD2814775D}" type="parTrans" cxnId="{BB6AE669-5798-4DCF-97DC-239AC74C51D8}">
      <dgm:prSet/>
      <dgm:spPr/>
      <dgm:t>
        <a:bodyPr/>
        <a:lstStyle/>
        <a:p>
          <a:endParaRPr lang="en-IN"/>
        </a:p>
      </dgm:t>
    </dgm:pt>
    <dgm:pt modelId="{0E868619-EB03-4B68-98DC-D7AAA0C4D32D}" type="pres">
      <dgm:prSet presAssocID="{A1E0808F-D86C-4DB0-BE91-9C4C806E7CC5}" presName="Name0" presStyleCnt="0">
        <dgm:presLayoutVars>
          <dgm:dir/>
          <dgm:animLvl val="lvl"/>
          <dgm:resizeHandles val="exact"/>
        </dgm:presLayoutVars>
      </dgm:prSet>
      <dgm:spPr/>
      <dgm:t>
        <a:bodyPr/>
        <a:lstStyle/>
        <a:p>
          <a:endParaRPr lang="en-US"/>
        </a:p>
      </dgm:t>
    </dgm:pt>
    <dgm:pt modelId="{FC6129DF-07D8-4DF2-BE9D-D5E193A871FD}" type="pres">
      <dgm:prSet presAssocID="{64E4DAD0-24C6-4A05-9322-EE64533899D2}" presName="boxAndChildren" presStyleCnt="0"/>
      <dgm:spPr/>
    </dgm:pt>
    <dgm:pt modelId="{5412531D-4262-4519-897B-130272DF9BEC}" type="pres">
      <dgm:prSet presAssocID="{64E4DAD0-24C6-4A05-9322-EE64533899D2}" presName="parentTextBox" presStyleLbl="alignNode1" presStyleIdx="0" presStyleCnt="3"/>
      <dgm:spPr/>
      <dgm:t>
        <a:bodyPr/>
        <a:lstStyle/>
        <a:p>
          <a:endParaRPr lang="en-US"/>
        </a:p>
      </dgm:t>
    </dgm:pt>
    <dgm:pt modelId="{9701DB1A-BE99-4BF8-ADFA-EB02E8A6FDA1}" type="pres">
      <dgm:prSet presAssocID="{64E4DAD0-24C6-4A05-9322-EE64533899D2}" presName="descendantBox" presStyleLbl="bgAccFollowNode1" presStyleIdx="0" presStyleCnt="3"/>
      <dgm:spPr/>
      <dgm:t>
        <a:bodyPr/>
        <a:lstStyle/>
        <a:p>
          <a:endParaRPr lang="en-US"/>
        </a:p>
      </dgm:t>
    </dgm:pt>
    <dgm:pt modelId="{93D1CD56-5C50-4873-A51A-EEB59861A083}" type="pres">
      <dgm:prSet presAssocID="{E025D94E-F354-44CA-B176-7B0595620295}" presName="sp" presStyleCnt="0"/>
      <dgm:spPr/>
    </dgm:pt>
    <dgm:pt modelId="{32285F5B-C637-4C90-99D6-2532697A7ED0}" type="pres">
      <dgm:prSet presAssocID="{1446971A-67C5-48D5-9EDF-F187F3349424}" presName="arrowAndChildren" presStyleCnt="0"/>
      <dgm:spPr/>
    </dgm:pt>
    <dgm:pt modelId="{97DF3E74-58F5-4C00-AE7D-7A71BE3FB7F6}" type="pres">
      <dgm:prSet presAssocID="{1446971A-67C5-48D5-9EDF-F187F3349424}" presName="parentTextArrow" presStyleLbl="node1" presStyleIdx="0" presStyleCnt="0"/>
      <dgm:spPr/>
      <dgm:t>
        <a:bodyPr/>
        <a:lstStyle/>
        <a:p>
          <a:endParaRPr lang="en-US"/>
        </a:p>
      </dgm:t>
    </dgm:pt>
    <dgm:pt modelId="{DBA1AB27-3F6A-4007-8515-9D74DD92350F}" type="pres">
      <dgm:prSet presAssocID="{1446971A-67C5-48D5-9EDF-F187F3349424}" presName="arrow" presStyleLbl="alignNode1" presStyleIdx="1" presStyleCnt="3"/>
      <dgm:spPr/>
      <dgm:t>
        <a:bodyPr/>
        <a:lstStyle/>
        <a:p>
          <a:endParaRPr lang="en-US"/>
        </a:p>
      </dgm:t>
    </dgm:pt>
    <dgm:pt modelId="{A6F8CAD0-EE68-44D0-BBE9-BD4FF6111035}" type="pres">
      <dgm:prSet presAssocID="{1446971A-67C5-48D5-9EDF-F187F3349424}" presName="descendantArrow" presStyleLbl="bgAccFollowNode1" presStyleIdx="1" presStyleCnt="3"/>
      <dgm:spPr/>
      <dgm:t>
        <a:bodyPr/>
        <a:lstStyle/>
        <a:p>
          <a:endParaRPr lang="en-US"/>
        </a:p>
      </dgm:t>
    </dgm:pt>
    <dgm:pt modelId="{C69AD46B-F312-4B84-98E9-502A933640B4}" type="pres">
      <dgm:prSet presAssocID="{4C64E91B-A1D2-4206-932B-61811032FA4F}" presName="sp" presStyleCnt="0"/>
      <dgm:spPr/>
    </dgm:pt>
    <dgm:pt modelId="{5E5A2AFA-C772-41C2-9414-36C5EC1A6CA7}" type="pres">
      <dgm:prSet presAssocID="{C2D9E4ED-C220-4339-8563-BCCBD1EB1B7F}" presName="arrowAndChildren" presStyleCnt="0"/>
      <dgm:spPr/>
    </dgm:pt>
    <dgm:pt modelId="{371B7245-A171-4F65-9ADB-C4AD0B5AE387}" type="pres">
      <dgm:prSet presAssocID="{C2D9E4ED-C220-4339-8563-BCCBD1EB1B7F}" presName="parentTextArrow" presStyleLbl="node1" presStyleIdx="0" presStyleCnt="0"/>
      <dgm:spPr/>
      <dgm:t>
        <a:bodyPr/>
        <a:lstStyle/>
        <a:p>
          <a:endParaRPr lang="en-US"/>
        </a:p>
      </dgm:t>
    </dgm:pt>
    <dgm:pt modelId="{1713B466-5D3F-422F-917D-AB9E2A4566B3}" type="pres">
      <dgm:prSet presAssocID="{C2D9E4ED-C220-4339-8563-BCCBD1EB1B7F}" presName="arrow" presStyleLbl="alignNode1" presStyleIdx="2" presStyleCnt="3"/>
      <dgm:spPr/>
      <dgm:t>
        <a:bodyPr/>
        <a:lstStyle/>
        <a:p>
          <a:endParaRPr lang="en-US"/>
        </a:p>
      </dgm:t>
    </dgm:pt>
    <dgm:pt modelId="{1EFBA890-A774-408F-B790-9475B16C33D1}" type="pres">
      <dgm:prSet presAssocID="{C2D9E4ED-C220-4339-8563-BCCBD1EB1B7F}" presName="descendantArrow" presStyleLbl="bgAccFollowNode1" presStyleIdx="2" presStyleCnt="3" custScaleY="121027"/>
      <dgm:spPr/>
      <dgm:t>
        <a:bodyPr/>
        <a:lstStyle/>
        <a:p>
          <a:endParaRPr lang="en-US"/>
        </a:p>
      </dgm:t>
    </dgm:pt>
  </dgm:ptLst>
  <dgm:cxnLst>
    <dgm:cxn modelId="{ACEC3ED4-3FE6-450D-8393-24CE85C957A6}" type="presOf" srcId="{CF8FE293-94C5-4774-A51B-4BDAA21DF08F}" destId="{1EFBA890-A774-408F-B790-9475B16C33D1}" srcOrd="0" destOrd="1" presId="urn:microsoft.com/office/officeart/2016/7/layout/VerticalDownArrowProcess"/>
    <dgm:cxn modelId="{1566DD9F-8BD7-45F0-89D4-59907370B765}" type="presOf" srcId="{6538FF79-80C5-46C4-860B-235814AD5B8C}" destId="{A6F8CAD0-EE68-44D0-BBE9-BD4FF6111035}" srcOrd="0" destOrd="0" presId="urn:microsoft.com/office/officeart/2016/7/layout/VerticalDownArrowProcess"/>
    <dgm:cxn modelId="{326BCDD3-6E58-4B5A-8658-5C96B9B2BA61}" type="presOf" srcId="{59F1C687-4E73-455F-A71F-0509857AECA6}" destId="{9701DB1A-BE99-4BF8-ADFA-EB02E8A6FDA1}" srcOrd="0" destOrd="0" presId="urn:microsoft.com/office/officeart/2016/7/layout/VerticalDownArrowProcess"/>
    <dgm:cxn modelId="{DBB647DF-1260-4F6D-9781-474C26670397}" type="presOf" srcId="{64E4DAD0-24C6-4A05-9322-EE64533899D2}" destId="{5412531D-4262-4519-897B-130272DF9BEC}" srcOrd="0" destOrd="0" presId="urn:microsoft.com/office/officeart/2016/7/layout/VerticalDownArrowProcess"/>
    <dgm:cxn modelId="{12A20877-1FBB-43BC-AF9A-C0469562A1F0}" srcId="{64E4DAD0-24C6-4A05-9322-EE64533899D2}" destId="{A0D23AB4-2B3E-47AE-A925-C042841FA53B}" srcOrd="1" destOrd="0" parTransId="{95EFFAC0-0D0F-4887-B4BB-B72D69F8BABE}" sibTransId="{9BD34B97-CB90-4DF5-97D5-8B26C41E31C3}"/>
    <dgm:cxn modelId="{A00D561E-2674-4E2B-BBAA-3B6469982F0D}" type="presOf" srcId="{A0D23AB4-2B3E-47AE-A925-C042841FA53B}" destId="{9701DB1A-BE99-4BF8-ADFA-EB02E8A6FDA1}" srcOrd="0" destOrd="1" presId="urn:microsoft.com/office/officeart/2016/7/layout/VerticalDownArrowProcess"/>
    <dgm:cxn modelId="{328A74DD-EF15-4213-839F-96C92A298520}" srcId="{1446971A-67C5-48D5-9EDF-F187F3349424}" destId="{6538FF79-80C5-46C4-860B-235814AD5B8C}" srcOrd="0" destOrd="0" parTransId="{36AF3758-7E1E-42DF-A169-A1AB174BB608}" sibTransId="{A90969E8-37FA-42DE-BC4D-CA4E27880474}"/>
    <dgm:cxn modelId="{DECB0E3B-459B-4806-9F5C-028843F0CAA6}" type="presOf" srcId="{C2D9E4ED-C220-4339-8563-BCCBD1EB1B7F}" destId="{1713B466-5D3F-422F-917D-AB9E2A4566B3}" srcOrd="1" destOrd="0" presId="urn:microsoft.com/office/officeart/2016/7/layout/VerticalDownArrowProcess"/>
    <dgm:cxn modelId="{BCDF36E4-BDD5-4E9D-BC21-14CAEB1F319C}" type="presOf" srcId="{1446971A-67C5-48D5-9EDF-F187F3349424}" destId="{97DF3E74-58F5-4C00-AE7D-7A71BE3FB7F6}" srcOrd="0" destOrd="0" presId="urn:microsoft.com/office/officeart/2016/7/layout/VerticalDownArrowProcess"/>
    <dgm:cxn modelId="{F54EBB46-B161-41A6-A7FC-88B93C263D02}" srcId="{A1E0808F-D86C-4DB0-BE91-9C4C806E7CC5}" destId="{64E4DAD0-24C6-4A05-9322-EE64533899D2}" srcOrd="2" destOrd="0" parTransId="{BB6A22BC-8C89-4A43-A735-DEA7C220B421}" sibTransId="{E21E36A4-257E-4367-A630-22EE78F002D4}"/>
    <dgm:cxn modelId="{DAC0DFF5-D4F2-45E2-9678-FFAA7D53EDF1}" srcId="{64E4DAD0-24C6-4A05-9322-EE64533899D2}" destId="{59F1C687-4E73-455F-A71F-0509857AECA6}" srcOrd="0" destOrd="0" parTransId="{1F660ED5-8E17-4B1C-8199-F5BAAB0FBA1E}" sibTransId="{E71409DE-F0DA-4534-B500-CD67F7F783A4}"/>
    <dgm:cxn modelId="{3C32828A-3924-4505-8453-223E4932E10C}" type="presOf" srcId="{A1E0808F-D86C-4DB0-BE91-9C4C806E7CC5}" destId="{0E868619-EB03-4B68-98DC-D7AAA0C4D32D}" srcOrd="0" destOrd="0" presId="urn:microsoft.com/office/officeart/2016/7/layout/VerticalDownArrowProcess"/>
    <dgm:cxn modelId="{6EAE5E65-F006-49E2-969C-259983AC8B95}" type="presOf" srcId="{C2D9E4ED-C220-4339-8563-BCCBD1EB1B7F}" destId="{371B7245-A171-4F65-9ADB-C4AD0B5AE387}" srcOrd="0" destOrd="0" presId="urn:microsoft.com/office/officeart/2016/7/layout/VerticalDownArrowProcess"/>
    <dgm:cxn modelId="{9E4CBEFC-B54B-48B2-8A2D-BBC2C67CFB21}" srcId="{C2D9E4ED-C220-4339-8563-BCCBD1EB1B7F}" destId="{CF8FE293-94C5-4774-A51B-4BDAA21DF08F}" srcOrd="1" destOrd="0" parTransId="{5BEE8CAA-2980-4C77-94E2-F6092A653917}" sibTransId="{38F7865D-ACE5-4489-9745-A1B9714D0242}"/>
    <dgm:cxn modelId="{DA5EECED-F0B7-4E6B-AF75-00976B84FFAF}" srcId="{A1E0808F-D86C-4DB0-BE91-9C4C806E7CC5}" destId="{1446971A-67C5-48D5-9EDF-F187F3349424}" srcOrd="1" destOrd="0" parTransId="{9F1DCF4E-3725-4640-8A17-59776DCF835E}" sibTransId="{E025D94E-F354-44CA-B176-7B0595620295}"/>
    <dgm:cxn modelId="{BB6AE669-5798-4DCF-97DC-239AC74C51D8}" srcId="{A1E0808F-D86C-4DB0-BE91-9C4C806E7CC5}" destId="{C2D9E4ED-C220-4339-8563-BCCBD1EB1B7F}" srcOrd="0" destOrd="0" parTransId="{8F4A1068-06B5-4CF0-A43B-98BD2814775D}" sibTransId="{4C64E91B-A1D2-4206-932B-61811032FA4F}"/>
    <dgm:cxn modelId="{25AF69E4-AAA6-486B-B531-4B6E59180E8D}" srcId="{C2D9E4ED-C220-4339-8563-BCCBD1EB1B7F}" destId="{6A8BA340-4415-487A-A391-247A80E8FA32}" srcOrd="0" destOrd="0" parTransId="{37703CEA-3C78-4E26-8291-ECC9A068F002}" sibTransId="{79E51268-433F-4029-A316-33C39950D99E}"/>
    <dgm:cxn modelId="{707A505A-5C43-42DD-80E6-8FCD3D1A06D4}" type="presOf" srcId="{1446971A-67C5-48D5-9EDF-F187F3349424}" destId="{DBA1AB27-3F6A-4007-8515-9D74DD92350F}" srcOrd="1" destOrd="0" presId="urn:microsoft.com/office/officeart/2016/7/layout/VerticalDownArrowProcess"/>
    <dgm:cxn modelId="{92F7CD9D-7023-445B-8779-4A64CC137ABF}" type="presOf" srcId="{6A8BA340-4415-487A-A391-247A80E8FA32}" destId="{1EFBA890-A774-408F-B790-9475B16C33D1}" srcOrd="0" destOrd="0" presId="urn:microsoft.com/office/officeart/2016/7/layout/VerticalDownArrowProcess"/>
    <dgm:cxn modelId="{75927D75-541F-44AB-87CE-1DA002A3A800}" type="presParOf" srcId="{0E868619-EB03-4B68-98DC-D7AAA0C4D32D}" destId="{FC6129DF-07D8-4DF2-BE9D-D5E193A871FD}" srcOrd="0" destOrd="0" presId="urn:microsoft.com/office/officeart/2016/7/layout/VerticalDownArrowProcess"/>
    <dgm:cxn modelId="{1B52364A-C1E1-4C60-BD33-F6C72FE5EDE0}" type="presParOf" srcId="{FC6129DF-07D8-4DF2-BE9D-D5E193A871FD}" destId="{5412531D-4262-4519-897B-130272DF9BEC}" srcOrd="0" destOrd="0" presId="urn:microsoft.com/office/officeart/2016/7/layout/VerticalDownArrowProcess"/>
    <dgm:cxn modelId="{59882589-C107-4D25-9328-BB90CEFA3026}" type="presParOf" srcId="{FC6129DF-07D8-4DF2-BE9D-D5E193A871FD}" destId="{9701DB1A-BE99-4BF8-ADFA-EB02E8A6FDA1}" srcOrd="1" destOrd="0" presId="urn:microsoft.com/office/officeart/2016/7/layout/VerticalDownArrowProcess"/>
    <dgm:cxn modelId="{7F43A09A-4E31-4DAF-AF66-C8FE1586C0F9}" type="presParOf" srcId="{0E868619-EB03-4B68-98DC-D7AAA0C4D32D}" destId="{93D1CD56-5C50-4873-A51A-EEB59861A083}" srcOrd="1" destOrd="0" presId="urn:microsoft.com/office/officeart/2016/7/layout/VerticalDownArrowProcess"/>
    <dgm:cxn modelId="{7995F7B6-28BB-4A67-A927-32BC0466EAE2}" type="presParOf" srcId="{0E868619-EB03-4B68-98DC-D7AAA0C4D32D}" destId="{32285F5B-C637-4C90-99D6-2532697A7ED0}" srcOrd="2" destOrd="0" presId="urn:microsoft.com/office/officeart/2016/7/layout/VerticalDownArrowProcess"/>
    <dgm:cxn modelId="{23413B91-B511-4BF4-95D7-5003930B847B}" type="presParOf" srcId="{32285F5B-C637-4C90-99D6-2532697A7ED0}" destId="{97DF3E74-58F5-4C00-AE7D-7A71BE3FB7F6}" srcOrd="0" destOrd="0" presId="urn:microsoft.com/office/officeart/2016/7/layout/VerticalDownArrowProcess"/>
    <dgm:cxn modelId="{50985B07-609B-497D-9D7C-67B46F1C39AB}" type="presParOf" srcId="{32285F5B-C637-4C90-99D6-2532697A7ED0}" destId="{DBA1AB27-3F6A-4007-8515-9D74DD92350F}" srcOrd="1" destOrd="0" presId="urn:microsoft.com/office/officeart/2016/7/layout/VerticalDownArrowProcess"/>
    <dgm:cxn modelId="{C1C89561-EB33-49CB-A3D1-326AE4EA5D3D}" type="presParOf" srcId="{32285F5B-C637-4C90-99D6-2532697A7ED0}" destId="{A6F8CAD0-EE68-44D0-BBE9-BD4FF6111035}" srcOrd="2" destOrd="0" presId="urn:microsoft.com/office/officeart/2016/7/layout/VerticalDownArrowProcess"/>
    <dgm:cxn modelId="{EC5401E2-89E7-4923-853E-2FFE4B0F4C0E}" type="presParOf" srcId="{0E868619-EB03-4B68-98DC-D7AAA0C4D32D}" destId="{C69AD46B-F312-4B84-98E9-502A933640B4}" srcOrd="3" destOrd="0" presId="urn:microsoft.com/office/officeart/2016/7/layout/VerticalDownArrowProcess"/>
    <dgm:cxn modelId="{91D2E9FA-B422-4B73-9188-493FDFD2F2BE}" type="presParOf" srcId="{0E868619-EB03-4B68-98DC-D7AAA0C4D32D}" destId="{5E5A2AFA-C772-41C2-9414-36C5EC1A6CA7}" srcOrd="4" destOrd="0" presId="urn:microsoft.com/office/officeart/2016/7/layout/VerticalDownArrowProcess"/>
    <dgm:cxn modelId="{D86C9BF3-9D9A-494C-89AB-479E499997F7}" type="presParOf" srcId="{5E5A2AFA-C772-41C2-9414-36C5EC1A6CA7}" destId="{371B7245-A171-4F65-9ADB-C4AD0B5AE387}" srcOrd="0" destOrd="0" presId="urn:microsoft.com/office/officeart/2016/7/layout/VerticalDownArrowProcess"/>
    <dgm:cxn modelId="{4B66BC9E-7CF8-4B0E-BDA1-099D1A721232}" type="presParOf" srcId="{5E5A2AFA-C772-41C2-9414-36C5EC1A6CA7}" destId="{1713B466-5D3F-422F-917D-AB9E2A4566B3}" srcOrd="1" destOrd="0" presId="urn:microsoft.com/office/officeart/2016/7/layout/VerticalDownArrowProcess"/>
    <dgm:cxn modelId="{4F8CCFB6-9DA2-4C38-A915-95AFBA23BF1B}" type="presParOf" srcId="{5E5A2AFA-C772-41C2-9414-36C5EC1A6CA7}" destId="{1EFBA890-A774-408F-B790-9475B16C33D1}"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DA7761-BCEB-445C-B902-EBCDE7B4EDA0}" type="doc">
      <dgm:prSet loTypeId="urn:microsoft.com/office/officeart/2005/8/layout/default" loCatId="list" qsTypeId="urn:microsoft.com/office/officeart/2005/8/quickstyle/simple4" qsCatId="simple" csTypeId="urn:microsoft.com/office/officeart/2005/8/colors/accent3_2" csCatId="accent3"/>
      <dgm:spPr/>
      <dgm:t>
        <a:bodyPr/>
        <a:lstStyle/>
        <a:p>
          <a:endParaRPr lang="en-US"/>
        </a:p>
      </dgm:t>
    </dgm:pt>
    <dgm:pt modelId="{3A8584DB-65E1-4990-9DB0-E4F69EDDCFDC}">
      <dgm:prSet custT="1"/>
      <dgm:spPr/>
      <dgm:t>
        <a:bodyPr/>
        <a:lstStyle/>
        <a:p>
          <a:r>
            <a:rPr lang="en-US" sz="1600"/>
            <a:t>Intimation Order u/s. 143(1) or Regular Assessment order u/s 143(3)*</a:t>
          </a:r>
        </a:p>
      </dgm:t>
    </dgm:pt>
    <dgm:pt modelId="{C623965F-ACF0-45FC-A963-A8047E4ED9B8}" type="parTrans" cxnId="{9B13FB6C-04BA-4AE8-8C93-8F5CF480A731}">
      <dgm:prSet/>
      <dgm:spPr/>
      <dgm:t>
        <a:bodyPr/>
        <a:lstStyle/>
        <a:p>
          <a:endParaRPr lang="en-US" sz="1600"/>
        </a:p>
      </dgm:t>
    </dgm:pt>
    <dgm:pt modelId="{08D2D4FE-4234-4E43-BCE4-71B355C8A03B}" type="sibTrans" cxnId="{9B13FB6C-04BA-4AE8-8C93-8F5CF480A731}">
      <dgm:prSet/>
      <dgm:spPr/>
      <dgm:t>
        <a:bodyPr/>
        <a:lstStyle/>
        <a:p>
          <a:endParaRPr lang="en-US" sz="1600"/>
        </a:p>
      </dgm:t>
    </dgm:pt>
    <dgm:pt modelId="{969AD403-1D91-40BD-8D64-FFD031B6CD5D}">
      <dgm:prSet custT="1"/>
      <dgm:spPr/>
      <dgm:t>
        <a:bodyPr/>
        <a:lstStyle/>
        <a:p>
          <a:r>
            <a:rPr lang="en-US" sz="1600"/>
            <a:t>Under Best judgment Assessment u/s 144 </a:t>
          </a:r>
        </a:p>
      </dgm:t>
    </dgm:pt>
    <dgm:pt modelId="{B0FB0605-F0B5-4228-A008-5D09D5075C40}" type="parTrans" cxnId="{0897067C-57C5-4956-91E8-F464D9D44F66}">
      <dgm:prSet/>
      <dgm:spPr/>
      <dgm:t>
        <a:bodyPr/>
        <a:lstStyle/>
        <a:p>
          <a:endParaRPr lang="en-US" sz="1600"/>
        </a:p>
      </dgm:t>
    </dgm:pt>
    <dgm:pt modelId="{01BAC0F9-A7D2-4CCE-A756-2C55FA15B85F}" type="sibTrans" cxnId="{0897067C-57C5-4956-91E8-F464D9D44F66}">
      <dgm:prSet/>
      <dgm:spPr/>
      <dgm:t>
        <a:bodyPr/>
        <a:lstStyle/>
        <a:p>
          <a:endParaRPr lang="en-US" sz="1600"/>
        </a:p>
      </dgm:t>
    </dgm:pt>
    <dgm:pt modelId="{223B6E84-6471-4722-BECC-D7DC215DAA82}">
      <dgm:prSet custT="1"/>
      <dgm:spPr/>
      <dgm:t>
        <a:bodyPr/>
        <a:lstStyle/>
        <a:p>
          <a:r>
            <a:rPr lang="en-US" sz="1600"/>
            <a:t>Under Income escaping assessment u/s 147 or an an order of assessment or re-assessment in search cases</a:t>
          </a:r>
        </a:p>
      </dgm:t>
    </dgm:pt>
    <dgm:pt modelId="{27FEFED0-0F9E-4FA0-991E-0063C36B85DB}" type="parTrans" cxnId="{085CC6AF-CCA4-42AD-903C-EB5F85C0B98C}">
      <dgm:prSet/>
      <dgm:spPr/>
      <dgm:t>
        <a:bodyPr/>
        <a:lstStyle/>
        <a:p>
          <a:endParaRPr lang="en-US" sz="1600"/>
        </a:p>
      </dgm:t>
    </dgm:pt>
    <dgm:pt modelId="{DED6278C-5E88-4D90-843A-169D0E9B6682}" type="sibTrans" cxnId="{085CC6AF-CCA4-42AD-903C-EB5F85C0B98C}">
      <dgm:prSet/>
      <dgm:spPr/>
      <dgm:t>
        <a:bodyPr/>
        <a:lstStyle/>
        <a:p>
          <a:endParaRPr lang="en-US" sz="1600"/>
        </a:p>
      </dgm:t>
    </dgm:pt>
    <dgm:pt modelId="{E37DA4DC-639D-4960-BCEF-30A342ED5DF0}">
      <dgm:prSet custT="1"/>
      <dgm:spPr/>
      <dgm:t>
        <a:bodyPr/>
        <a:lstStyle/>
        <a:p>
          <a:r>
            <a:rPr lang="en-US" sz="1600"/>
            <a:t>Assessment in case of search or requisition u/s 153(A) </a:t>
          </a:r>
        </a:p>
      </dgm:t>
    </dgm:pt>
    <dgm:pt modelId="{2C74E399-3E7E-41FC-8BF2-3CAD038E5F82}" type="parTrans" cxnId="{500C0FF5-A1ED-4FCC-91C8-5BB12928FD43}">
      <dgm:prSet/>
      <dgm:spPr/>
      <dgm:t>
        <a:bodyPr/>
        <a:lstStyle/>
        <a:p>
          <a:endParaRPr lang="en-US" sz="1600"/>
        </a:p>
      </dgm:t>
    </dgm:pt>
    <dgm:pt modelId="{D8D82349-1806-4927-B6A5-BBFACDE0E4FF}" type="sibTrans" cxnId="{500C0FF5-A1ED-4FCC-91C8-5BB12928FD43}">
      <dgm:prSet/>
      <dgm:spPr/>
      <dgm:t>
        <a:bodyPr/>
        <a:lstStyle/>
        <a:p>
          <a:endParaRPr lang="en-US" sz="1600"/>
        </a:p>
      </dgm:t>
    </dgm:pt>
    <dgm:pt modelId="{9E86D279-20DC-47BB-A400-AD9CDFB9424C}">
      <dgm:prSet custT="1"/>
      <dgm:spPr/>
      <dgm:t>
        <a:bodyPr/>
        <a:lstStyle/>
        <a:p>
          <a:r>
            <a:rPr lang="en-US" sz="1600"/>
            <a:t>Rectification order u/s 154 </a:t>
          </a:r>
        </a:p>
      </dgm:t>
    </dgm:pt>
    <dgm:pt modelId="{6CF64B97-C7E5-4AB0-9466-24D464125B6F}" type="parTrans" cxnId="{F2C96BA0-7F20-4375-9061-DAE9BE86667E}">
      <dgm:prSet/>
      <dgm:spPr/>
      <dgm:t>
        <a:bodyPr/>
        <a:lstStyle/>
        <a:p>
          <a:endParaRPr lang="en-US" sz="1600"/>
        </a:p>
      </dgm:t>
    </dgm:pt>
    <dgm:pt modelId="{DFDC5F4C-B877-4688-948C-EA09B1C16EBF}" type="sibTrans" cxnId="{F2C96BA0-7F20-4375-9061-DAE9BE86667E}">
      <dgm:prSet/>
      <dgm:spPr/>
      <dgm:t>
        <a:bodyPr/>
        <a:lstStyle/>
        <a:p>
          <a:endParaRPr lang="en-US" sz="1600"/>
        </a:p>
      </dgm:t>
    </dgm:pt>
    <dgm:pt modelId="{DFF1E58E-7476-494C-BD2D-A12D4BD76957}">
      <dgm:prSet custT="1"/>
      <dgm:spPr/>
      <dgm:t>
        <a:bodyPr/>
        <a:lstStyle/>
        <a:p>
          <a:r>
            <a:rPr lang="en-US" sz="1600"/>
            <a:t>An order treating the assessee as the agent of NRI u/s 163</a:t>
          </a:r>
        </a:p>
      </dgm:t>
    </dgm:pt>
    <dgm:pt modelId="{E1864BFD-13CB-4FD3-BC2D-F272D29F09DC}" type="parTrans" cxnId="{78B9EBFA-C8E5-4D35-AA85-A871833E927D}">
      <dgm:prSet/>
      <dgm:spPr/>
      <dgm:t>
        <a:bodyPr/>
        <a:lstStyle/>
        <a:p>
          <a:endParaRPr lang="en-US" sz="1600"/>
        </a:p>
      </dgm:t>
    </dgm:pt>
    <dgm:pt modelId="{B6888C2E-9CBF-4AD0-9711-10DA0A32F9D3}" type="sibTrans" cxnId="{78B9EBFA-C8E5-4D35-AA85-A871833E927D}">
      <dgm:prSet/>
      <dgm:spPr/>
      <dgm:t>
        <a:bodyPr/>
        <a:lstStyle/>
        <a:p>
          <a:endParaRPr lang="en-US" sz="1600"/>
        </a:p>
      </dgm:t>
    </dgm:pt>
    <dgm:pt modelId="{9D921F01-E1E2-4D82-B591-82A762EBAF27}">
      <dgm:prSet custT="1"/>
      <dgm:spPr/>
      <dgm:t>
        <a:bodyPr/>
        <a:lstStyle/>
        <a:p>
          <a:r>
            <a:rPr lang="en-US" sz="1600"/>
            <a:t>Assessment order after HUF partition </a:t>
          </a:r>
        </a:p>
      </dgm:t>
    </dgm:pt>
    <dgm:pt modelId="{5CBE84E9-4910-4028-89F3-367D2F3AB4DE}" type="parTrans" cxnId="{E60BE2EA-E8D4-4EA9-8D7E-4946F337899A}">
      <dgm:prSet/>
      <dgm:spPr/>
      <dgm:t>
        <a:bodyPr/>
        <a:lstStyle/>
        <a:p>
          <a:endParaRPr lang="en-US" sz="1600"/>
        </a:p>
      </dgm:t>
    </dgm:pt>
    <dgm:pt modelId="{D4D49994-8B99-4D88-AA84-E5E0DADC51FE}" type="sibTrans" cxnId="{E60BE2EA-E8D4-4EA9-8D7E-4946F337899A}">
      <dgm:prSet/>
      <dgm:spPr/>
      <dgm:t>
        <a:bodyPr/>
        <a:lstStyle/>
        <a:p>
          <a:endParaRPr lang="en-US" sz="1600"/>
        </a:p>
      </dgm:t>
    </dgm:pt>
    <dgm:pt modelId="{8661A129-F0BB-4079-90E1-6AF9D81DCDD0}">
      <dgm:prSet custT="1"/>
      <dgm:spPr/>
      <dgm:t>
        <a:bodyPr/>
        <a:lstStyle/>
        <a:p>
          <a:r>
            <a:rPr lang="en-US" sz="1600"/>
            <a:t>Order of grant of refund </a:t>
          </a:r>
        </a:p>
      </dgm:t>
    </dgm:pt>
    <dgm:pt modelId="{DF3E2C65-FFF3-4D36-961E-8C07E203413D}" type="parTrans" cxnId="{25D46207-8BC0-4F05-9E02-541369BA0554}">
      <dgm:prSet/>
      <dgm:spPr/>
      <dgm:t>
        <a:bodyPr/>
        <a:lstStyle/>
        <a:p>
          <a:endParaRPr lang="en-US" sz="1600"/>
        </a:p>
      </dgm:t>
    </dgm:pt>
    <dgm:pt modelId="{0989BC98-F0D7-4BAA-BA8B-20A230F579A4}" type="sibTrans" cxnId="{25D46207-8BC0-4F05-9E02-541369BA0554}">
      <dgm:prSet/>
      <dgm:spPr/>
      <dgm:t>
        <a:bodyPr/>
        <a:lstStyle/>
        <a:p>
          <a:endParaRPr lang="en-US" sz="1600"/>
        </a:p>
      </dgm:t>
    </dgm:pt>
    <dgm:pt modelId="{5AAB4222-7240-4170-AFBC-9669D34B35B3}">
      <dgm:prSet custT="1"/>
      <dgm:spPr/>
      <dgm:t>
        <a:bodyPr/>
        <a:lstStyle/>
        <a:p>
          <a:r>
            <a:rPr lang="en-US" sz="1600"/>
            <a:t>Order made u/s 201 (incase assessee fails to Deduct TDS/ deposit within due dates) </a:t>
          </a:r>
        </a:p>
      </dgm:t>
    </dgm:pt>
    <dgm:pt modelId="{B4D7BF5E-6F8E-4E57-92FC-8C51398B833F}" type="parTrans" cxnId="{50BC7922-7297-431F-AF2D-E9AEA1076A40}">
      <dgm:prSet/>
      <dgm:spPr/>
      <dgm:t>
        <a:bodyPr/>
        <a:lstStyle/>
        <a:p>
          <a:endParaRPr lang="en-US" sz="1600"/>
        </a:p>
      </dgm:t>
    </dgm:pt>
    <dgm:pt modelId="{A638CB7A-5ACE-496B-AEE6-CB244045C3E3}" type="sibTrans" cxnId="{50BC7922-7297-431F-AF2D-E9AEA1076A40}">
      <dgm:prSet/>
      <dgm:spPr/>
      <dgm:t>
        <a:bodyPr/>
        <a:lstStyle/>
        <a:p>
          <a:endParaRPr lang="en-US" sz="1600"/>
        </a:p>
      </dgm:t>
    </dgm:pt>
    <dgm:pt modelId="{025AA7AE-2EBE-447A-B3AB-B1A6F1ED5F81}">
      <dgm:prSet custT="1"/>
      <dgm:spPr/>
      <dgm:t>
        <a:bodyPr/>
        <a:lstStyle/>
        <a:p>
          <a:r>
            <a:rPr lang="en-US" sz="1600"/>
            <a:t>Order made u/s 206C (incase assessee fails to Deduct TCS/ deposit within due dates)</a:t>
          </a:r>
        </a:p>
      </dgm:t>
    </dgm:pt>
    <dgm:pt modelId="{3D1AC2E9-40D7-4835-A1D9-15CEFC9CC12C}" type="parTrans" cxnId="{CB829DCE-F177-481F-BBEA-614E8436B695}">
      <dgm:prSet/>
      <dgm:spPr/>
      <dgm:t>
        <a:bodyPr/>
        <a:lstStyle/>
        <a:p>
          <a:endParaRPr lang="en-US" sz="1600"/>
        </a:p>
      </dgm:t>
    </dgm:pt>
    <dgm:pt modelId="{C70D3315-32F0-495F-A51C-A0B48CC4B9D4}" type="sibTrans" cxnId="{CB829DCE-F177-481F-BBEA-614E8436B695}">
      <dgm:prSet/>
      <dgm:spPr/>
      <dgm:t>
        <a:bodyPr/>
        <a:lstStyle/>
        <a:p>
          <a:endParaRPr lang="en-US" sz="1600"/>
        </a:p>
      </dgm:t>
    </dgm:pt>
    <dgm:pt modelId="{5B760D5F-FF1A-4FF9-93F1-99EE73A42B2B}" type="pres">
      <dgm:prSet presAssocID="{56DA7761-BCEB-445C-B902-EBCDE7B4EDA0}" presName="diagram" presStyleCnt="0">
        <dgm:presLayoutVars>
          <dgm:dir/>
          <dgm:resizeHandles val="exact"/>
        </dgm:presLayoutVars>
      </dgm:prSet>
      <dgm:spPr/>
      <dgm:t>
        <a:bodyPr/>
        <a:lstStyle/>
        <a:p>
          <a:endParaRPr lang="en-US"/>
        </a:p>
      </dgm:t>
    </dgm:pt>
    <dgm:pt modelId="{51376229-155B-42EE-BD68-44663A83DED0}" type="pres">
      <dgm:prSet presAssocID="{3A8584DB-65E1-4990-9DB0-E4F69EDDCFDC}" presName="node" presStyleLbl="node1" presStyleIdx="0" presStyleCnt="10">
        <dgm:presLayoutVars>
          <dgm:bulletEnabled val="1"/>
        </dgm:presLayoutVars>
      </dgm:prSet>
      <dgm:spPr/>
      <dgm:t>
        <a:bodyPr/>
        <a:lstStyle/>
        <a:p>
          <a:endParaRPr lang="en-US"/>
        </a:p>
      </dgm:t>
    </dgm:pt>
    <dgm:pt modelId="{55DEBA4B-7902-4172-91BE-375A3016CBEC}" type="pres">
      <dgm:prSet presAssocID="{08D2D4FE-4234-4E43-BCE4-71B355C8A03B}" presName="sibTrans" presStyleCnt="0"/>
      <dgm:spPr/>
    </dgm:pt>
    <dgm:pt modelId="{C2E95E96-F73E-4483-AB46-33F3473428C6}" type="pres">
      <dgm:prSet presAssocID="{969AD403-1D91-40BD-8D64-FFD031B6CD5D}" presName="node" presStyleLbl="node1" presStyleIdx="1" presStyleCnt="10">
        <dgm:presLayoutVars>
          <dgm:bulletEnabled val="1"/>
        </dgm:presLayoutVars>
      </dgm:prSet>
      <dgm:spPr/>
      <dgm:t>
        <a:bodyPr/>
        <a:lstStyle/>
        <a:p>
          <a:endParaRPr lang="en-US"/>
        </a:p>
      </dgm:t>
    </dgm:pt>
    <dgm:pt modelId="{9DE220DC-DF39-4423-8578-BA09E489B1CB}" type="pres">
      <dgm:prSet presAssocID="{01BAC0F9-A7D2-4CCE-A756-2C55FA15B85F}" presName="sibTrans" presStyleCnt="0"/>
      <dgm:spPr/>
    </dgm:pt>
    <dgm:pt modelId="{1D4DEF86-A421-471D-8E51-D602DAF7F618}" type="pres">
      <dgm:prSet presAssocID="{223B6E84-6471-4722-BECC-D7DC215DAA82}" presName="node" presStyleLbl="node1" presStyleIdx="2" presStyleCnt="10">
        <dgm:presLayoutVars>
          <dgm:bulletEnabled val="1"/>
        </dgm:presLayoutVars>
      </dgm:prSet>
      <dgm:spPr/>
      <dgm:t>
        <a:bodyPr/>
        <a:lstStyle/>
        <a:p>
          <a:endParaRPr lang="en-US"/>
        </a:p>
      </dgm:t>
    </dgm:pt>
    <dgm:pt modelId="{A686714D-6F96-4946-B765-77521C4DFDD4}" type="pres">
      <dgm:prSet presAssocID="{DED6278C-5E88-4D90-843A-169D0E9B6682}" presName="sibTrans" presStyleCnt="0"/>
      <dgm:spPr/>
    </dgm:pt>
    <dgm:pt modelId="{434AA411-0B64-4FA7-85C7-29F8387146D0}" type="pres">
      <dgm:prSet presAssocID="{E37DA4DC-639D-4960-BCEF-30A342ED5DF0}" presName="node" presStyleLbl="node1" presStyleIdx="3" presStyleCnt="10">
        <dgm:presLayoutVars>
          <dgm:bulletEnabled val="1"/>
        </dgm:presLayoutVars>
      </dgm:prSet>
      <dgm:spPr/>
      <dgm:t>
        <a:bodyPr/>
        <a:lstStyle/>
        <a:p>
          <a:endParaRPr lang="en-US"/>
        </a:p>
      </dgm:t>
    </dgm:pt>
    <dgm:pt modelId="{2817317F-143C-4E4E-BCE4-1283AEAB2CE6}" type="pres">
      <dgm:prSet presAssocID="{D8D82349-1806-4927-B6A5-BBFACDE0E4FF}" presName="sibTrans" presStyleCnt="0"/>
      <dgm:spPr/>
    </dgm:pt>
    <dgm:pt modelId="{79F2B400-4A9D-492B-A5A4-E9F4D677EF69}" type="pres">
      <dgm:prSet presAssocID="{9E86D279-20DC-47BB-A400-AD9CDFB9424C}" presName="node" presStyleLbl="node1" presStyleIdx="4" presStyleCnt="10">
        <dgm:presLayoutVars>
          <dgm:bulletEnabled val="1"/>
        </dgm:presLayoutVars>
      </dgm:prSet>
      <dgm:spPr/>
      <dgm:t>
        <a:bodyPr/>
        <a:lstStyle/>
        <a:p>
          <a:endParaRPr lang="en-US"/>
        </a:p>
      </dgm:t>
    </dgm:pt>
    <dgm:pt modelId="{6C3FF6BD-2E2F-4C99-B14E-EC0504D1CB63}" type="pres">
      <dgm:prSet presAssocID="{DFDC5F4C-B877-4688-948C-EA09B1C16EBF}" presName="sibTrans" presStyleCnt="0"/>
      <dgm:spPr/>
    </dgm:pt>
    <dgm:pt modelId="{3CB42E40-22D4-44D8-8AC5-F958ABB28F4B}" type="pres">
      <dgm:prSet presAssocID="{DFF1E58E-7476-494C-BD2D-A12D4BD76957}" presName="node" presStyleLbl="node1" presStyleIdx="5" presStyleCnt="10">
        <dgm:presLayoutVars>
          <dgm:bulletEnabled val="1"/>
        </dgm:presLayoutVars>
      </dgm:prSet>
      <dgm:spPr/>
      <dgm:t>
        <a:bodyPr/>
        <a:lstStyle/>
        <a:p>
          <a:endParaRPr lang="en-US"/>
        </a:p>
      </dgm:t>
    </dgm:pt>
    <dgm:pt modelId="{A3664970-88ED-40B7-A5CF-9CA4302F0FFA}" type="pres">
      <dgm:prSet presAssocID="{B6888C2E-9CBF-4AD0-9711-10DA0A32F9D3}" presName="sibTrans" presStyleCnt="0"/>
      <dgm:spPr/>
    </dgm:pt>
    <dgm:pt modelId="{3AD365E1-F3BF-4C4C-A952-0BEAD7D61837}" type="pres">
      <dgm:prSet presAssocID="{9D921F01-E1E2-4D82-B591-82A762EBAF27}" presName="node" presStyleLbl="node1" presStyleIdx="6" presStyleCnt="10">
        <dgm:presLayoutVars>
          <dgm:bulletEnabled val="1"/>
        </dgm:presLayoutVars>
      </dgm:prSet>
      <dgm:spPr/>
      <dgm:t>
        <a:bodyPr/>
        <a:lstStyle/>
        <a:p>
          <a:endParaRPr lang="en-US"/>
        </a:p>
      </dgm:t>
    </dgm:pt>
    <dgm:pt modelId="{610844E1-10C1-498E-919D-3B324F778CF2}" type="pres">
      <dgm:prSet presAssocID="{D4D49994-8B99-4D88-AA84-E5E0DADC51FE}" presName="sibTrans" presStyleCnt="0"/>
      <dgm:spPr/>
    </dgm:pt>
    <dgm:pt modelId="{494721C8-5DA6-402D-8E2F-11E250069B0C}" type="pres">
      <dgm:prSet presAssocID="{8661A129-F0BB-4079-90E1-6AF9D81DCDD0}" presName="node" presStyleLbl="node1" presStyleIdx="7" presStyleCnt="10">
        <dgm:presLayoutVars>
          <dgm:bulletEnabled val="1"/>
        </dgm:presLayoutVars>
      </dgm:prSet>
      <dgm:spPr/>
      <dgm:t>
        <a:bodyPr/>
        <a:lstStyle/>
        <a:p>
          <a:endParaRPr lang="en-US"/>
        </a:p>
      </dgm:t>
    </dgm:pt>
    <dgm:pt modelId="{D0ED760F-229D-4F09-B84C-C4A43A354B3F}" type="pres">
      <dgm:prSet presAssocID="{0989BC98-F0D7-4BAA-BA8B-20A230F579A4}" presName="sibTrans" presStyleCnt="0"/>
      <dgm:spPr/>
    </dgm:pt>
    <dgm:pt modelId="{06BD248F-E2F8-4E64-A9FA-9516F8D20CBF}" type="pres">
      <dgm:prSet presAssocID="{5AAB4222-7240-4170-AFBC-9669D34B35B3}" presName="node" presStyleLbl="node1" presStyleIdx="8" presStyleCnt="10">
        <dgm:presLayoutVars>
          <dgm:bulletEnabled val="1"/>
        </dgm:presLayoutVars>
      </dgm:prSet>
      <dgm:spPr/>
      <dgm:t>
        <a:bodyPr/>
        <a:lstStyle/>
        <a:p>
          <a:endParaRPr lang="en-US"/>
        </a:p>
      </dgm:t>
    </dgm:pt>
    <dgm:pt modelId="{FCF7B196-36E5-459D-B0A6-DEFC59442A89}" type="pres">
      <dgm:prSet presAssocID="{A638CB7A-5ACE-496B-AEE6-CB244045C3E3}" presName="sibTrans" presStyleCnt="0"/>
      <dgm:spPr/>
    </dgm:pt>
    <dgm:pt modelId="{81BFE67D-5B0D-4C14-A7AD-8589464A0BAB}" type="pres">
      <dgm:prSet presAssocID="{025AA7AE-2EBE-447A-B3AB-B1A6F1ED5F81}" presName="node" presStyleLbl="node1" presStyleIdx="9" presStyleCnt="10">
        <dgm:presLayoutVars>
          <dgm:bulletEnabled val="1"/>
        </dgm:presLayoutVars>
      </dgm:prSet>
      <dgm:spPr/>
      <dgm:t>
        <a:bodyPr/>
        <a:lstStyle/>
        <a:p>
          <a:endParaRPr lang="en-US"/>
        </a:p>
      </dgm:t>
    </dgm:pt>
  </dgm:ptLst>
  <dgm:cxnLst>
    <dgm:cxn modelId="{9B13FB6C-04BA-4AE8-8C93-8F5CF480A731}" srcId="{56DA7761-BCEB-445C-B902-EBCDE7B4EDA0}" destId="{3A8584DB-65E1-4990-9DB0-E4F69EDDCFDC}" srcOrd="0" destOrd="0" parTransId="{C623965F-ACF0-45FC-A963-A8047E4ED9B8}" sibTransId="{08D2D4FE-4234-4E43-BCE4-71B355C8A03B}"/>
    <dgm:cxn modelId="{981DD969-61A7-4B26-8DF3-73BE9ADB13CB}" type="presOf" srcId="{223B6E84-6471-4722-BECC-D7DC215DAA82}" destId="{1D4DEF86-A421-471D-8E51-D602DAF7F618}" srcOrd="0" destOrd="0" presId="urn:microsoft.com/office/officeart/2005/8/layout/default"/>
    <dgm:cxn modelId="{BB5B3851-5B58-48DC-A6AB-DBDB0D7A3ED6}" type="presOf" srcId="{DFF1E58E-7476-494C-BD2D-A12D4BD76957}" destId="{3CB42E40-22D4-44D8-8AC5-F958ABB28F4B}" srcOrd="0" destOrd="0" presId="urn:microsoft.com/office/officeart/2005/8/layout/default"/>
    <dgm:cxn modelId="{F8E9A945-97D8-40CA-8DC7-2F9D17E665BE}" type="presOf" srcId="{969AD403-1D91-40BD-8D64-FFD031B6CD5D}" destId="{C2E95E96-F73E-4483-AB46-33F3473428C6}" srcOrd="0" destOrd="0" presId="urn:microsoft.com/office/officeart/2005/8/layout/default"/>
    <dgm:cxn modelId="{500C0FF5-A1ED-4FCC-91C8-5BB12928FD43}" srcId="{56DA7761-BCEB-445C-B902-EBCDE7B4EDA0}" destId="{E37DA4DC-639D-4960-BCEF-30A342ED5DF0}" srcOrd="3" destOrd="0" parTransId="{2C74E399-3E7E-41FC-8BF2-3CAD038E5F82}" sibTransId="{D8D82349-1806-4927-B6A5-BBFACDE0E4FF}"/>
    <dgm:cxn modelId="{350E55B9-C9DA-41CB-BCA6-614B9D187D7B}" type="presOf" srcId="{9E86D279-20DC-47BB-A400-AD9CDFB9424C}" destId="{79F2B400-4A9D-492B-A5A4-E9F4D677EF69}" srcOrd="0" destOrd="0" presId="urn:microsoft.com/office/officeart/2005/8/layout/default"/>
    <dgm:cxn modelId="{F2C96BA0-7F20-4375-9061-DAE9BE86667E}" srcId="{56DA7761-BCEB-445C-B902-EBCDE7B4EDA0}" destId="{9E86D279-20DC-47BB-A400-AD9CDFB9424C}" srcOrd="4" destOrd="0" parTransId="{6CF64B97-C7E5-4AB0-9466-24D464125B6F}" sibTransId="{DFDC5F4C-B877-4688-948C-EA09B1C16EBF}"/>
    <dgm:cxn modelId="{50BC7922-7297-431F-AF2D-E9AEA1076A40}" srcId="{56DA7761-BCEB-445C-B902-EBCDE7B4EDA0}" destId="{5AAB4222-7240-4170-AFBC-9669D34B35B3}" srcOrd="8" destOrd="0" parTransId="{B4D7BF5E-6F8E-4E57-92FC-8C51398B833F}" sibTransId="{A638CB7A-5ACE-496B-AEE6-CB244045C3E3}"/>
    <dgm:cxn modelId="{CB829DCE-F177-481F-BBEA-614E8436B695}" srcId="{56DA7761-BCEB-445C-B902-EBCDE7B4EDA0}" destId="{025AA7AE-2EBE-447A-B3AB-B1A6F1ED5F81}" srcOrd="9" destOrd="0" parTransId="{3D1AC2E9-40D7-4835-A1D9-15CEFC9CC12C}" sibTransId="{C70D3315-32F0-495F-A51C-A0B48CC4B9D4}"/>
    <dgm:cxn modelId="{65CEB529-3945-460A-90F4-F1C45AB4B358}" type="presOf" srcId="{025AA7AE-2EBE-447A-B3AB-B1A6F1ED5F81}" destId="{81BFE67D-5B0D-4C14-A7AD-8589464A0BAB}" srcOrd="0" destOrd="0" presId="urn:microsoft.com/office/officeart/2005/8/layout/default"/>
    <dgm:cxn modelId="{45BD02CE-EB98-4CAE-946F-D3CC910A4430}" type="presOf" srcId="{56DA7761-BCEB-445C-B902-EBCDE7B4EDA0}" destId="{5B760D5F-FF1A-4FF9-93F1-99EE73A42B2B}" srcOrd="0" destOrd="0" presId="urn:microsoft.com/office/officeart/2005/8/layout/default"/>
    <dgm:cxn modelId="{0E8B0983-8297-4A80-8594-6748EED43365}" type="presOf" srcId="{5AAB4222-7240-4170-AFBC-9669D34B35B3}" destId="{06BD248F-E2F8-4E64-A9FA-9516F8D20CBF}" srcOrd="0" destOrd="0" presId="urn:microsoft.com/office/officeart/2005/8/layout/default"/>
    <dgm:cxn modelId="{0897067C-57C5-4956-91E8-F464D9D44F66}" srcId="{56DA7761-BCEB-445C-B902-EBCDE7B4EDA0}" destId="{969AD403-1D91-40BD-8D64-FFD031B6CD5D}" srcOrd="1" destOrd="0" parTransId="{B0FB0605-F0B5-4228-A008-5D09D5075C40}" sibTransId="{01BAC0F9-A7D2-4CCE-A756-2C55FA15B85F}"/>
    <dgm:cxn modelId="{54C7A486-B933-4950-B3B2-DE3284C2B8C3}" type="presOf" srcId="{E37DA4DC-639D-4960-BCEF-30A342ED5DF0}" destId="{434AA411-0B64-4FA7-85C7-29F8387146D0}" srcOrd="0" destOrd="0" presId="urn:microsoft.com/office/officeart/2005/8/layout/default"/>
    <dgm:cxn modelId="{592A4904-1537-49A2-A8E5-96EEF0D00CD7}" type="presOf" srcId="{8661A129-F0BB-4079-90E1-6AF9D81DCDD0}" destId="{494721C8-5DA6-402D-8E2F-11E250069B0C}" srcOrd="0" destOrd="0" presId="urn:microsoft.com/office/officeart/2005/8/layout/default"/>
    <dgm:cxn modelId="{0D781BFE-73B3-4475-BF5A-67AD954707CA}" type="presOf" srcId="{3A8584DB-65E1-4990-9DB0-E4F69EDDCFDC}" destId="{51376229-155B-42EE-BD68-44663A83DED0}" srcOrd="0" destOrd="0" presId="urn:microsoft.com/office/officeart/2005/8/layout/default"/>
    <dgm:cxn modelId="{78B9EBFA-C8E5-4D35-AA85-A871833E927D}" srcId="{56DA7761-BCEB-445C-B902-EBCDE7B4EDA0}" destId="{DFF1E58E-7476-494C-BD2D-A12D4BD76957}" srcOrd="5" destOrd="0" parTransId="{E1864BFD-13CB-4FD3-BC2D-F272D29F09DC}" sibTransId="{B6888C2E-9CBF-4AD0-9711-10DA0A32F9D3}"/>
    <dgm:cxn modelId="{085CC6AF-CCA4-42AD-903C-EB5F85C0B98C}" srcId="{56DA7761-BCEB-445C-B902-EBCDE7B4EDA0}" destId="{223B6E84-6471-4722-BECC-D7DC215DAA82}" srcOrd="2" destOrd="0" parTransId="{27FEFED0-0F9E-4FA0-991E-0063C36B85DB}" sibTransId="{DED6278C-5E88-4D90-843A-169D0E9B6682}"/>
    <dgm:cxn modelId="{E60BE2EA-E8D4-4EA9-8D7E-4946F337899A}" srcId="{56DA7761-BCEB-445C-B902-EBCDE7B4EDA0}" destId="{9D921F01-E1E2-4D82-B591-82A762EBAF27}" srcOrd="6" destOrd="0" parTransId="{5CBE84E9-4910-4028-89F3-367D2F3AB4DE}" sibTransId="{D4D49994-8B99-4D88-AA84-E5E0DADC51FE}"/>
    <dgm:cxn modelId="{25D46207-8BC0-4F05-9E02-541369BA0554}" srcId="{56DA7761-BCEB-445C-B902-EBCDE7B4EDA0}" destId="{8661A129-F0BB-4079-90E1-6AF9D81DCDD0}" srcOrd="7" destOrd="0" parTransId="{DF3E2C65-FFF3-4D36-961E-8C07E203413D}" sibTransId="{0989BC98-F0D7-4BAA-BA8B-20A230F579A4}"/>
    <dgm:cxn modelId="{BD8419B0-2903-481C-9CDA-7D060DC51DE8}" type="presOf" srcId="{9D921F01-E1E2-4D82-B591-82A762EBAF27}" destId="{3AD365E1-F3BF-4C4C-A952-0BEAD7D61837}" srcOrd="0" destOrd="0" presId="urn:microsoft.com/office/officeart/2005/8/layout/default"/>
    <dgm:cxn modelId="{26186678-98B3-47F7-BCC1-3C42441E5CAB}" type="presParOf" srcId="{5B760D5F-FF1A-4FF9-93F1-99EE73A42B2B}" destId="{51376229-155B-42EE-BD68-44663A83DED0}" srcOrd="0" destOrd="0" presId="urn:microsoft.com/office/officeart/2005/8/layout/default"/>
    <dgm:cxn modelId="{498AB8DB-EE61-41FD-ADB5-FBF06941E731}" type="presParOf" srcId="{5B760D5F-FF1A-4FF9-93F1-99EE73A42B2B}" destId="{55DEBA4B-7902-4172-91BE-375A3016CBEC}" srcOrd="1" destOrd="0" presId="urn:microsoft.com/office/officeart/2005/8/layout/default"/>
    <dgm:cxn modelId="{7B196CD6-8ACF-4E0D-8D83-B540D7303F69}" type="presParOf" srcId="{5B760D5F-FF1A-4FF9-93F1-99EE73A42B2B}" destId="{C2E95E96-F73E-4483-AB46-33F3473428C6}" srcOrd="2" destOrd="0" presId="urn:microsoft.com/office/officeart/2005/8/layout/default"/>
    <dgm:cxn modelId="{95FC3C90-2669-40FB-9901-C3DA2A2BE68B}" type="presParOf" srcId="{5B760D5F-FF1A-4FF9-93F1-99EE73A42B2B}" destId="{9DE220DC-DF39-4423-8578-BA09E489B1CB}" srcOrd="3" destOrd="0" presId="urn:microsoft.com/office/officeart/2005/8/layout/default"/>
    <dgm:cxn modelId="{2ED1D7EC-BA9D-4428-AA1B-8B17E75DE646}" type="presParOf" srcId="{5B760D5F-FF1A-4FF9-93F1-99EE73A42B2B}" destId="{1D4DEF86-A421-471D-8E51-D602DAF7F618}" srcOrd="4" destOrd="0" presId="urn:microsoft.com/office/officeart/2005/8/layout/default"/>
    <dgm:cxn modelId="{DBB8A508-07D0-4610-9C01-C64D8150454D}" type="presParOf" srcId="{5B760D5F-FF1A-4FF9-93F1-99EE73A42B2B}" destId="{A686714D-6F96-4946-B765-77521C4DFDD4}" srcOrd="5" destOrd="0" presId="urn:microsoft.com/office/officeart/2005/8/layout/default"/>
    <dgm:cxn modelId="{97A2A1D8-61FF-41E5-AC3F-2BAFEC6136A2}" type="presParOf" srcId="{5B760D5F-FF1A-4FF9-93F1-99EE73A42B2B}" destId="{434AA411-0B64-4FA7-85C7-29F8387146D0}" srcOrd="6" destOrd="0" presId="urn:microsoft.com/office/officeart/2005/8/layout/default"/>
    <dgm:cxn modelId="{87BD9FC3-5F50-414B-B368-234EA3602D13}" type="presParOf" srcId="{5B760D5F-FF1A-4FF9-93F1-99EE73A42B2B}" destId="{2817317F-143C-4E4E-BCE4-1283AEAB2CE6}" srcOrd="7" destOrd="0" presId="urn:microsoft.com/office/officeart/2005/8/layout/default"/>
    <dgm:cxn modelId="{769447C8-D0B2-44FE-9BB9-A1CE8C81F0BA}" type="presParOf" srcId="{5B760D5F-FF1A-4FF9-93F1-99EE73A42B2B}" destId="{79F2B400-4A9D-492B-A5A4-E9F4D677EF69}" srcOrd="8" destOrd="0" presId="urn:microsoft.com/office/officeart/2005/8/layout/default"/>
    <dgm:cxn modelId="{565EB6ED-ED59-4AA3-AE18-DED9F302D252}" type="presParOf" srcId="{5B760D5F-FF1A-4FF9-93F1-99EE73A42B2B}" destId="{6C3FF6BD-2E2F-4C99-B14E-EC0504D1CB63}" srcOrd="9" destOrd="0" presId="urn:microsoft.com/office/officeart/2005/8/layout/default"/>
    <dgm:cxn modelId="{07449163-69C4-4C3E-9FA7-0D47FFC592C1}" type="presParOf" srcId="{5B760D5F-FF1A-4FF9-93F1-99EE73A42B2B}" destId="{3CB42E40-22D4-44D8-8AC5-F958ABB28F4B}" srcOrd="10" destOrd="0" presId="urn:microsoft.com/office/officeart/2005/8/layout/default"/>
    <dgm:cxn modelId="{F1AA8CB5-7776-4095-BC77-7F320E50A55A}" type="presParOf" srcId="{5B760D5F-FF1A-4FF9-93F1-99EE73A42B2B}" destId="{A3664970-88ED-40B7-A5CF-9CA4302F0FFA}" srcOrd="11" destOrd="0" presId="urn:microsoft.com/office/officeart/2005/8/layout/default"/>
    <dgm:cxn modelId="{35B97845-7A54-4ABA-B4C7-04F132925BE1}" type="presParOf" srcId="{5B760D5F-FF1A-4FF9-93F1-99EE73A42B2B}" destId="{3AD365E1-F3BF-4C4C-A952-0BEAD7D61837}" srcOrd="12" destOrd="0" presId="urn:microsoft.com/office/officeart/2005/8/layout/default"/>
    <dgm:cxn modelId="{0543244D-9A41-4D4F-B981-BE529ACA974F}" type="presParOf" srcId="{5B760D5F-FF1A-4FF9-93F1-99EE73A42B2B}" destId="{610844E1-10C1-498E-919D-3B324F778CF2}" srcOrd="13" destOrd="0" presId="urn:microsoft.com/office/officeart/2005/8/layout/default"/>
    <dgm:cxn modelId="{9AC00643-A630-45C5-AD3B-F34B71E7F421}" type="presParOf" srcId="{5B760D5F-FF1A-4FF9-93F1-99EE73A42B2B}" destId="{494721C8-5DA6-402D-8E2F-11E250069B0C}" srcOrd="14" destOrd="0" presId="urn:microsoft.com/office/officeart/2005/8/layout/default"/>
    <dgm:cxn modelId="{F8F28EC4-DF68-4D90-BC17-F14733873284}" type="presParOf" srcId="{5B760D5F-FF1A-4FF9-93F1-99EE73A42B2B}" destId="{D0ED760F-229D-4F09-B84C-C4A43A354B3F}" srcOrd="15" destOrd="0" presId="urn:microsoft.com/office/officeart/2005/8/layout/default"/>
    <dgm:cxn modelId="{03BEC989-B684-460B-A70C-94FF0C3B0237}" type="presParOf" srcId="{5B760D5F-FF1A-4FF9-93F1-99EE73A42B2B}" destId="{06BD248F-E2F8-4E64-A9FA-9516F8D20CBF}" srcOrd="16" destOrd="0" presId="urn:microsoft.com/office/officeart/2005/8/layout/default"/>
    <dgm:cxn modelId="{00D2C7E1-93C8-493E-B60E-BA65C163D7F2}" type="presParOf" srcId="{5B760D5F-FF1A-4FF9-93F1-99EE73A42B2B}" destId="{FCF7B196-36E5-459D-B0A6-DEFC59442A89}" srcOrd="17" destOrd="0" presId="urn:microsoft.com/office/officeart/2005/8/layout/default"/>
    <dgm:cxn modelId="{8F601290-237C-443D-8751-4825E212FDBC}" type="presParOf" srcId="{5B760D5F-FF1A-4FF9-93F1-99EE73A42B2B}" destId="{81BFE67D-5B0D-4C14-A7AD-8589464A0BAB}" srcOrd="1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E696A8B-5C9D-4853-8E90-591B59C9B9D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C7BDCC0-4E91-4104-9AA7-90228DB467BD}">
      <dgm:prSet custT="1"/>
      <dgm:spPr/>
      <dgm:t>
        <a:bodyPr/>
        <a:lstStyle/>
        <a:p>
          <a:pPr algn="just"/>
          <a:r>
            <a:rPr lang="en-US" sz="2000" dirty="0"/>
            <a:t>On a reading of the said provision it is noted that an appeal before the High Court is maintainable only on a substantial question of law (not a question of fact or only a question of law). The High Court when entertaining such an appeal must formulate that question. </a:t>
          </a:r>
          <a:r>
            <a:rPr lang="en-US" sz="2000" i="1" dirty="0"/>
            <a:t>Bikram Singh v. PCIT [2023] 154 taxmann.com 80 (SC)</a:t>
          </a:r>
          <a:endParaRPr lang="en-US" sz="2000" dirty="0"/>
        </a:p>
      </dgm:t>
    </dgm:pt>
    <dgm:pt modelId="{4544ED33-2964-4FC0-9EAB-E443123A5CFB}" type="parTrans" cxnId="{11464469-EB33-42E7-8E11-B96182EF3A73}">
      <dgm:prSet/>
      <dgm:spPr/>
      <dgm:t>
        <a:bodyPr/>
        <a:lstStyle/>
        <a:p>
          <a:endParaRPr lang="en-US"/>
        </a:p>
      </dgm:t>
    </dgm:pt>
    <dgm:pt modelId="{409C77AA-B143-4F85-A5CC-6FEAC6364D87}" type="sibTrans" cxnId="{11464469-EB33-42E7-8E11-B96182EF3A73}">
      <dgm:prSet/>
      <dgm:spPr/>
      <dgm:t>
        <a:bodyPr/>
        <a:lstStyle/>
        <a:p>
          <a:endParaRPr lang="en-US"/>
        </a:p>
      </dgm:t>
    </dgm:pt>
    <dgm:pt modelId="{3665CF3F-8340-4FAC-BC72-B9719AFDC5EA}">
      <dgm:prSet custT="1"/>
      <dgm:spPr/>
      <dgm:t>
        <a:bodyPr/>
        <a:lstStyle/>
        <a:p>
          <a:pPr algn="just"/>
          <a:r>
            <a:rPr lang="en-US" sz="2000" dirty="0"/>
            <a:t>A question of fact becomes a question of law, if the finding is either without any evidence or material, or if the finding is contrary to the evidence, or is perverse or there is no direct nexus between conclusion of fact and the primary fact upon which that conclusion is based. It is not possible to turn a mere question of fact into question of law by seeking whether as a matter of law the authority came to a correct conclusion upon a matter of fact. </a:t>
          </a:r>
          <a:r>
            <a:rPr lang="en-US" sz="2000" i="1" dirty="0"/>
            <a:t>Mahavir </a:t>
          </a:r>
          <a:r>
            <a:rPr lang="en-US" sz="2000" i="1" dirty="0" err="1"/>
            <a:t>Woollen</a:t>
          </a:r>
          <a:r>
            <a:rPr lang="en-US" sz="2000" i="1" dirty="0"/>
            <a:t> Mills v. CIT </a:t>
          </a:r>
          <a:r>
            <a:rPr lang="da-DK" sz="2000" i="1" dirty="0"/>
            <a:t>[2000] 111 TAXMAN 566 (DELHI)</a:t>
          </a:r>
          <a:endParaRPr lang="en-US" sz="2000" dirty="0"/>
        </a:p>
      </dgm:t>
    </dgm:pt>
    <dgm:pt modelId="{5DF5972D-9259-456C-9B42-4A361CDFCF3D}" type="parTrans" cxnId="{143B1532-EC93-42F0-BFBB-DDDB78221799}">
      <dgm:prSet/>
      <dgm:spPr/>
      <dgm:t>
        <a:bodyPr/>
        <a:lstStyle/>
        <a:p>
          <a:endParaRPr lang="en-US"/>
        </a:p>
      </dgm:t>
    </dgm:pt>
    <dgm:pt modelId="{09EB2667-5243-4188-A2B6-D46D42EE0DAB}" type="sibTrans" cxnId="{143B1532-EC93-42F0-BFBB-DDDB78221799}">
      <dgm:prSet/>
      <dgm:spPr/>
      <dgm:t>
        <a:bodyPr/>
        <a:lstStyle/>
        <a:p>
          <a:endParaRPr lang="en-US"/>
        </a:p>
      </dgm:t>
    </dgm:pt>
    <dgm:pt modelId="{4C18DAF8-80E1-4DB7-9358-70E2D7F2923F}" type="pres">
      <dgm:prSet presAssocID="{6E696A8B-5C9D-4853-8E90-591B59C9B9D9}" presName="linear" presStyleCnt="0">
        <dgm:presLayoutVars>
          <dgm:animLvl val="lvl"/>
          <dgm:resizeHandles val="exact"/>
        </dgm:presLayoutVars>
      </dgm:prSet>
      <dgm:spPr/>
      <dgm:t>
        <a:bodyPr/>
        <a:lstStyle/>
        <a:p>
          <a:endParaRPr lang="en-US"/>
        </a:p>
      </dgm:t>
    </dgm:pt>
    <dgm:pt modelId="{09095CD5-AC5A-4B99-B60F-517A4AE5D097}" type="pres">
      <dgm:prSet presAssocID="{8C7BDCC0-4E91-4104-9AA7-90228DB467BD}" presName="parentText" presStyleLbl="node1" presStyleIdx="0" presStyleCnt="2">
        <dgm:presLayoutVars>
          <dgm:chMax val="0"/>
          <dgm:bulletEnabled val="1"/>
        </dgm:presLayoutVars>
      </dgm:prSet>
      <dgm:spPr/>
      <dgm:t>
        <a:bodyPr/>
        <a:lstStyle/>
        <a:p>
          <a:endParaRPr lang="en-US"/>
        </a:p>
      </dgm:t>
    </dgm:pt>
    <dgm:pt modelId="{0E982604-E24E-43A4-BB8A-AB307F81A2E8}" type="pres">
      <dgm:prSet presAssocID="{409C77AA-B143-4F85-A5CC-6FEAC6364D87}" presName="spacer" presStyleCnt="0"/>
      <dgm:spPr/>
    </dgm:pt>
    <dgm:pt modelId="{8716BA2B-2397-4163-9FF6-C8B30AE9B855}" type="pres">
      <dgm:prSet presAssocID="{3665CF3F-8340-4FAC-BC72-B9719AFDC5EA}" presName="parentText" presStyleLbl="node1" presStyleIdx="1" presStyleCnt="2">
        <dgm:presLayoutVars>
          <dgm:chMax val="0"/>
          <dgm:bulletEnabled val="1"/>
        </dgm:presLayoutVars>
      </dgm:prSet>
      <dgm:spPr/>
      <dgm:t>
        <a:bodyPr/>
        <a:lstStyle/>
        <a:p>
          <a:endParaRPr lang="en-US"/>
        </a:p>
      </dgm:t>
    </dgm:pt>
  </dgm:ptLst>
  <dgm:cxnLst>
    <dgm:cxn modelId="{11464469-EB33-42E7-8E11-B96182EF3A73}" srcId="{6E696A8B-5C9D-4853-8E90-591B59C9B9D9}" destId="{8C7BDCC0-4E91-4104-9AA7-90228DB467BD}" srcOrd="0" destOrd="0" parTransId="{4544ED33-2964-4FC0-9EAB-E443123A5CFB}" sibTransId="{409C77AA-B143-4F85-A5CC-6FEAC6364D87}"/>
    <dgm:cxn modelId="{7BA4E804-18B4-422E-8E58-03B895D98770}" type="presOf" srcId="{3665CF3F-8340-4FAC-BC72-B9719AFDC5EA}" destId="{8716BA2B-2397-4163-9FF6-C8B30AE9B855}" srcOrd="0" destOrd="0" presId="urn:microsoft.com/office/officeart/2005/8/layout/vList2"/>
    <dgm:cxn modelId="{C12B9C20-34FD-46C0-9692-7C0F0A38DD3F}" type="presOf" srcId="{6E696A8B-5C9D-4853-8E90-591B59C9B9D9}" destId="{4C18DAF8-80E1-4DB7-9358-70E2D7F2923F}" srcOrd="0" destOrd="0" presId="urn:microsoft.com/office/officeart/2005/8/layout/vList2"/>
    <dgm:cxn modelId="{19E3F492-2EB0-4A49-B2EE-35EDB5B36B00}" type="presOf" srcId="{8C7BDCC0-4E91-4104-9AA7-90228DB467BD}" destId="{09095CD5-AC5A-4B99-B60F-517A4AE5D097}" srcOrd="0" destOrd="0" presId="urn:microsoft.com/office/officeart/2005/8/layout/vList2"/>
    <dgm:cxn modelId="{143B1532-EC93-42F0-BFBB-DDDB78221799}" srcId="{6E696A8B-5C9D-4853-8E90-591B59C9B9D9}" destId="{3665CF3F-8340-4FAC-BC72-B9719AFDC5EA}" srcOrd="1" destOrd="0" parTransId="{5DF5972D-9259-456C-9B42-4A361CDFCF3D}" sibTransId="{09EB2667-5243-4188-A2B6-D46D42EE0DAB}"/>
    <dgm:cxn modelId="{A0993998-CA6B-4F3C-B3E9-0A45C0558005}" type="presParOf" srcId="{4C18DAF8-80E1-4DB7-9358-70E2D7F2923F}" destId="{09095CD5-AC5A-4B99-B60F-517A4AE5D097}" srcOrd="0" destOrd="0" presId="urn:microsoft.com/office/officeart/2005/8/layout/vList2"/>
    <dgm:cxn modelId="{64C0CAB0-669E-4230-9A7B-6F630E810C3B}" type="presParOf" srcId="{4C18DAF8-80E1-4DB7-9358-70E2D7F2923F}" destId="{0E982604-E24E-43A4-BB8A-AB307F81A2E8}" srcOrd="1" destOrd="0" presId="urn:microsoft.com/office/officeart/2005/8/layout/vList2"/>
    <dgm:cxn modelId="{C537435A-BE18-4BC6-81ED-8AA1936230F5}" type="presParOf" srcId="{4C18DAF8-80E1-4DB7-9358-70E2D7F2923F}" destId="{8716BA2B-2397-4163-9FF6-C8B30AE9B85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E696A8B-5C9D-4853-8E90-591B59C9B9D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AB53F9A-77EF-4B38-A314-C97151B20256}">
      <dgm:prSet custT="1"/>
      <dgm:spPr/>
      <dgm:t>
        <a:bodyPr/>
        <a:lstStyle/>
        <a:p>
          <a:pPr algn="just"/>
          <a:r>
            <a:rPr lang="en-US" sz="2000" dirty="0"/>
            <a:t>Any inference from certain facts is also a question of fact. If a finding of fact is arrived at by the Tribunal after improperly rejecting evidence, a question of law can arise.</a:t>
          </a:r>
        </a:p>
      </dgm:t>
    </dgm:pt>
    <dgm:pt modelId="{5B8014EC-FCC2-433F-9F99-502594057A06}" type="parTrans" cxnId="{F193580C-4D32-4A29-83A9-DD8F57894FCE}">
      <dgm:prSet/>
      <dgm:spPr/>
      <dgm:t>
        <a:bodyPr/>
        <a:lstStyle/>
        <a:p>
          <a:endParaRPr lang="en-US"/>
        </a:p>
      </dgm:t>
    </dgm:pt>
    <dgm:pt modelId="{A5CF3B79-A784-4374-AFE3-FFE5CBA18D07}" type="sibTrans" cxnId="{F193580C-4D32-4A29-83A9-DD8F57894FCE}">
      <dgm:prSet/>
      <dgm:spPr/>
      <dgm:t>
        <a:bodyPr/>
        <a:lstStyle/>
        <a:p>
          <a:endParaRPr lang="en-US"/>
        </a:p>
      </dgm:t>
    </dgm:pt>
    <dgm:pt modelId="{D190FFD8-B0A3-4436-BE02-4557FA65E2BC}">
      <dgm:prSet custT="1"/>
      <dgm:spPr/>
      <dgm:t>
        <a:bodyPr/>
        <a:lstStyle/>
        <a:p>
          <a:pPr algn="just"/>
          <a:r>
            <a:rPr lang="en-US" sz="2000" dirty="0"/>
            <a:t>A question of law will be a substantial of law if it directly and substantially affects the rights of the parties. In order to be “substantial” there must be some difference of opinion or room for difference of opinion. If the law is well-settled by the Supreme Court, the mere application of it to particular facts would not constitute a substantial question of law [Nek Ram Sharma &amp; Co. v. ITAT [2003] 262 ITR 692 (Jammu &amp; Kashmir)).</a:t>
          </a:r>
        </a:p>
      </dgm:t>
    </dgm:pt>
    <dgm:pt modelId="{5DE46AB0-24AE-42BD-B784-F9928F7E8D4B}" type="sibTrans" cxnId="{525FAD68-4804-49B7-881B-90FB28D44A50}">
      <dgm:prSet/>
      <dgm:spPr/>
      <dgm:t>
        <a:bodyPr/>
        <a:lstStyle/>
        <a:p>
          <a:endParaRPr lang="en-US"/>
        </a:p>
      </dgm:t>
    </dgm:pt>
    <dgm:pt modelId="{F4263993-9217-415D-B94A-9B222EDC73C0}" type="parTrans" cxnId="{525FAD68-4804-49B7-881B-90FB28D44A50}">
      <dgm:prSet/>
      <dgm:spPr/>
      <dgm:t>
        <a:bodyPr/>
        <a:lstStyle/>
        <a:p>
          <a:endParaRPr lang="en-US"/>
        </a:p>
      </dgm:t>
    </dgm:pt>
    <dgm:pt modelId="{4C18DAF8-80E1-4DB7-9358-70E2D7F2923F}" type="pres">
      <dgm:prSet presAssocID="{6E696A8B-5C9D-4853-8E90-591B59C9B9D9}" presName="linear" presStyleCnt="0">
        <dgm:presLayoutVars>
          <dgm:animLvl val="lvl"/>
          <dgm:resizeHandles val="exact"/>
        </dgm:presLayoutVars>
      </dgm:prSet>
      <dgm:spPr/>
      <dgm:t>
        <a:bodyPr/>
        <a:lstStyle/>
        <a:p>
          <a:endParaRPr lang="en-US"/>
        </a:p>
      </dgm:t>
    </dgm:pt>
    <dgm:pt modelId="{B079EF87-F5D8-41F5-BBA0-CDBDE0368880}" type="pres">
      <dgm:prSet presAssocID="{CAB53F9A-77EF-4B38-A314-C97151B20256}" presName="parentText" presStyleLbl="node1" presStyleIdx="0" presStyleCnt="2">
        <dgm:presLayoutVars>
          <dgm:chMax val="0"/>
          <dgm:bulletEnabled val="1"/>
        </dgm:presLayoutVars>
      </dgm:prSet>
      <dgm:spPr/>
      <dgm:t>
        <a:bodyPr/>
        <a:lstStyle/>
        <a:p>
          <a:endParaRPr lang="en-US"/>
        </a:p>
      </dgm:t>
    </dgm:pt>
    <dgm:pt modelId="{C9744233-543D-4AA1-B351-2111BC243CDB}" type="pres">
      <dgm:prSet presAssocID="{A5CF3B79-A784-4374-AFE3-FFE5CBA18D07}" presName="spacer" presStyleCnt="0"/>
      <dgm:spPr/>
    </dgm:pt>
    <dgm:pt modelId="{D4B98983-8B15-4728-845F-775ED7AC8CF8}" type="pres">
      <dgm:prSet presAssocID="{D190FFD8-B0A3-4436-BE02-4557FA65E2BC}" presName="parentText" presStyleLbl="node1" presStyleIdx="1" presStyleCnt="2" custLinFactNeighborX="3913" custLinFactNeighborY="-56696">
        <dgm:presLayoutVars>
          <dgm:chMax val="0"/>
          <dgm:bulletEnabled val="1"/>
        </dgm:presLayoutVars>
      </dgm:prSet>
      <dgm:spPr/>
      <dgm:t>
        <a:bodyPr/>
        <a:lstStyle/>
        <a:p>
          <a:endParaRPr lang="en-US"/>
        </a:p>
      </dgm:t>
    </dgm:pt>
  </dgm:ptLst>
  <dgm:cxnLst>
    <dgm:cxn modelId="{00C4FA8D-C171-496F-A58D-AB72468B4811}" type="presOf" srcId="{CAB53F9A-77EF-4B38-A314-C97151B20256}" destId="{B079EF87-F5D8-41F5-BBA0-CDBDE0368880}" srcOrd="0" destOrd="0" presId="urn:microsoft.com/office/officeart/2005/8/layout/vList2"/>
    <dgm:cxn modelId="{F193580C-4D32-4A29-83A9-DD8F57894FCE}" srcId="{6E696A8B-5C9D-4853-8E90-591B59C9B9D9}" destId="{CAB53F9A-77EF-4B38-A314-C97151B20256}" srcOrd="0" destOrd="0" parTransId="{5B8014EC-FCC2-433F-9F99-502594057A06}" sibTransId="{A5CF3B79-A784-4374-AFE3-FFE5CBA18D07}"/>
    <dgm:cxn modelId="{C12B9C20-34FD-46C0-9692-7C0F0A38DD3F}" type="presOf" srcId="{6E696A8B-5C9D-4853-8E90-591B59C9B9D9}" destId="{4C18DAF8-80E1-4DB7-9358-70E2D7F2923F}" srcOrd="0" destOrd="0" presId="urn:microsoft.com/office/officeart/2005/8/layout/vList2"/>
    <dgm:cxn modelId="{525FAD68-4804-49B7-881B-90FB28D44A50}" srcId="{6E696A8B-5C9D-4853-8E90-591B59C9B9D9}" destId="{D190FFD8-B0A3-4436-BE02-4557FA65E2BC}" srcOrd="1" destOrd="0" parTransId="{F4263993-9217-415D-B94A-9B222EDC73C0}" sibTransId="{5DE46AB0-24AE-42BD-B784-F9928F7E8D4B}"/>
    <dgm:cxn modelId="{3A6F7FB0-8169-4D5D-AF7D-382DC89658EA}" type="presOf" srcId="{D190FFD8-B0A3-4436-BE02-4557FA65E2BC}" destId="{D4B98983-8B15-4728-845F-775ED7AC8CF8}" srcOrd="0" destOrd="0" presId="urn:microsoft.com/office/officeart/2005/8/layout/vList2"/>
    <dgm:cxn modelId="{336920CD-5B65-4777-874B-A8FA64C60D54}" type="presParOf" srcId="{4C18DAF8-80E1-4DB7-9358-70E2D7F2923F}" destId="{B079EF87-F5D8-41F5-BBA0-CDBDE0368880}" srcOrd="0" destOrd="0" presId="urn:microsoft.com/office/officeart/2005/8/layout/vList2"/>
    <dgm:cxn modelId="{FC587D7D-52A2-4E1E-B388-4EDC4AC0AC96}" type="presParOf" srcId="{4C18DAF8-80E1-4DB7-9358-70E2D7F2923F}" destId="{C9744233-543D-4AA1-B351-2111BC243CDB}" srcOrd="1" destOrd="0" presId="urn:microsoft.com/office/officeart/2005/8/layout/vList2"/>
    <dgm:cxn modelId="{9EDA028D-0B2C-4820-90C3-7B85D6F0B819}" type="presParOf" srcId="{4C18DAF8-80E1-4DB7-9358-70E2D7F2923F}" destId="{D4B98983-8B15-4728-845F-775ED7AC8CF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541D3D1-D1CE-4A25-8912-939C8D6B0902}" type="doc">
      <dgm:prSet loTypeId="urn:microsoft.com/office/officeart/2005/8/layout/hProcess9" loCatId="process" qsTypeId="urn:microsoft.com/office/officeart/2005/8/quickstyle/simple1" qsCatId="simple" csTypeId="urn:microsoft.com/office/officeart/2005/8/colors/accent1_2" csCatId="accent1" phldr="1"/>
      <dgm:spPr/>
    </dgm:pt>
    <dgm:pt modelId="{4CC9D709-B7E5-4F9C-B01B-13CEEF788234}">
      <dgm:prSet phldrT="[Text]" custT="1"/>
      <dgm:spPr/>
      <dgm:t>
        <a:bodyPr/>
        <a:lstStyle/>
        <a:p>
          <a:r>
            <a:rPr lang="en-IN" sz="1900" dirty="0"/>
            <a:t>Where there is no such majority, the judges shall state the point of law upon which they differ</a:t>
          </a:r>
        </a:p>
      </dgm:t>
    </dgm:pt>
    <dgm:pt modelId="{D4061475-BF57-4D24-ADF5-573EDA7A6954}" type="parTrans" cxnId="{D2E798AA-E532-4396-A7C6-6C15973FE2B6}">
      <dgm:prSet/>
      <dgm:spPr/>
      <dgm:t>
        <a:bodyPr/>
        <a:lstStyle/>
        <a:p>
          <a:endParaRPr lang="en-IN"/>
        </a:p>
      </dgm:t>
    </dgm:pt>
    <dgm:pt modelId="{23136CE3-7638-460B-A856-3EE19F6D1487}" type="sibTrans" cxnId="{D2E798AA-E532-4396-A7C6-6C15973FE2B6}">
      <dgm:prSet/>
      <dgm:spPr/>
      <dgm:t>
        <a:bodyPr/>
        <a:lstStyle/>
        <a:p>
          <a:endParaRPr lang="en-IN"/>
        </a:p>
      </dgm:t>
    </dgm:pt>
    <dgm:pt modelId="{6DC02754-0DAB-4718-B3B4-80C0813A4E50}">
      <dgm:prSet phldrT="[Text]" custT="1"/>
      <dgm:spPr/>
      <dgm:t>
        <a:bodyPr/>
        <a:lstStyle/>
        <a:p>
          <a:r>
            <a:rPr lang="en-IN" sz="1900" dirty="0"/>
            <a:t>And the case shall then be heard upon that point only by one or more of the other judges of the HC</a:t>
          </a:r>
        </a:p>
      </dgm:t>
    </dgm:pt>
    <dgm:pt modelId="{D1328A28-7660-41A6-B207-5CDE82EB8E72}" type="parTrans" cxnId="{B60E0989-D860-4938-A42C-02635D394EDA}">
      <dgm:prSet/>
      <dgm:spPr/>
      <dgm:t>
        <a:bodyPr/>
        <a:lstStyle/>
        <a:p>
          <a:endParaRPr lang="en-IN"/>
        </a:p>
      </dgm:t>
    </dgm:pt>
    <dgm:pt modelId="{9DBFCDA3-74C3-42E4-ADED-45194EAF314E}" type="sibTrans" cxnId="{B60E0989-D860-4938-A42C-02635D394EDA}">
      <dgm:prSet/>
      <dgm:spPr/>
      <dgm:t>
        <a:bodyPr/>
        <a:lstStyle/>
        <a:p>
          <a:endParaRPr lang="en-IN"/>
        </a:p>
      </dgm:t>
    </dgm:pt>
    <dgm:pt modelId="{F67DAF69-0E9A-43BD-AD71-57D9F4AD56F9}">
      <dgm:prSet phldrT="[Text]" custT="1"/>
      <dgm:spPr/>
      <dgm:t>
        <a:bodyPr/>
        <a:lstStyle/>
        <a:p>
          <a:r>
            <a:rPr lang="en-IN" sz="1900" dirty="0"/>
            <a:t>And such point shall be decided according to the opinion of the majority of the judges who have heard the case including those who first heard it</a:t>
          </a:r>
        </a:p>
      </dgm:t>
    </dgm:pt>
    <dgm:pt modelId="{DC88ACB4-9D6A-48BF-BE6F-AB4DCB1CC3F3}" type="parTrans" cxnId="{80D90FB1-2C8F-43AF-9689-D8B6CC2827D7}">
      <dgm:prSet/>
      <dgm:spPr/>
      <dgm:t>
        <a:bodyPr/>
        <a:lstStyle/>
        <a:p>
          <a:endParaRPr lang="en-IN"/>
        </a:p>
      </dgm:t>
    </dgm:pt>
    <dgm:pt modelId="{D7E7AA47-42C9-4D9D-A9B9-0E5312A254FA}" type="sibTrans" cxnId="{80D90FB1-2C8F-43AF-9689-D8B6CC2827D7}">
      <dgm:prSet/>
      <dgm:spPr/>
      <dgm:t>
        <a:bodyPr/>
        <a:lstStyle/>
        <a:p>
          <a:endParaRPr lang="en-IN"/>
        </a:p>
      </dgm:t>
    </dgm:pt>
    <dgm:pt modelId="{C60A054B-AE8F-4A74-A7E9-0C6ABDCDD4D6}" type="pres">
      <dgm:prSet presAssocID="{2541D3D1-D1CE-4A25-8912-939C8D6B0902}" presName="CompostProcess" presStyleCnt="0">
        <dgm:presLayoutVars>
          <dgm:dir/>
          <dgm:resizeHandles val="exact"/>
        </dgm:presLayoutVars>
      </dgm:prSet>
      <dgm:spPr/>
    </dgm:pt>
    <dgm:pt modelId="{EA0AB02D-4B43-4E47-807A-B28CDF03C253}" type="pres">
      <dgm:prSet presAssocID="{2541D3D1-D1CE-4A25-8912-939C8D6B0902}" presName="arrow" presStyleLbl="bgShp" presStyleIdx="0" presStyleCnt="1"/>
      <dgm:spPr/>
    </dgm:pt>
    <dgm:pt modelId="{01163162-B99C-4B1C-86AC-34861AAEF883}" type="pres">
      <dgm:prSet presAssocID="{2541D3D1-D1CE-4A25-8912-939C8D6B0902}" presName="linearProcess" presStyleCnt="0"/>
      <dgm:spPr/>
    </dgm:pt>
    <dgm:pt modelId="{F91AB37F-0B5A-4988-90C6-F7C53A0F1C32}" type="pres">
      <dgm:prSet presAssocID="{4CC9D709-B7E5-4F9C-B01B-13CEEF788234}" presName="textNode" presStyleLbl="node1" presStyleIdx="0" presStyleCnt="3" custScaleX="85868">
        <dgm:presLayoutVars>
          <dgm:bulletEnabled val="1"/>
        </dgm:presLayoutVars>
      </dgm:prSet>
      <dgm:spPr/>
      <dgm:t>
        <a:bodyPr/>
        <a:lstStyle/>
        <a:p>
          <a:endParaRPr lang="en-US"/>
        </a:p>
      </dgm:t>
    </dgm:pt>
    <dgm:pt modelId="{EBF1E8E0-FA29-48B5-89C7-8446B9CC6E54}" type="pres">
      <dgm:prSet presAssocID="{23136CE3-7638-460B-A856-3EE19F6D1487}" presName="sibTrans" presStyleCnt="0"/>
      <dgm:spPr/>
    </dgm:pt>
    <dgm:pt modelId="{E3CDC722-0479-4647-A5D8-71C0A668E83A}" type="pres">
      <dgm:prSet presAssocID="{6DC02754-0DAB-4718-B3B4-80C0813A4E50}" presName="textNode" presStyleLbl="node1" presStyleIdx="1" presStyleCnt="3" custScaleX="80940" custScaleY="128323">
        <dgm:presLayoutVars>
          <dgm:bulletEnabled val="1"/>
        </dgm:presLayoutVars>
      </dgm:prSet>
      <dgm:spPr/>
      <dgm:t>
        <a:bodyPr/>
        <a:lstStyle/>
        <a:p>
          <a:endParaRPr lang="en-US"/>
        </a:p>
      </dgm:t>
    </dgm:pt>
    <dgm:pt modelId="{6A13EE4C-C067-44BF-8644-96220CB4BDDC}" type="pres">
      <dgm:prSet presAssocID="{9DBFCDA3-74C3-42E4-ADED-45194EAF314E}" presName="sibTrans" presStyleCnt="0"/>
      <dgm:spPr/>
    </dgm:pt>
    <dgm:pt modelId="{BB4AF230-A78D-41C7-B6B7-CC9C8337F5AA}" type="pres">
      <dgm:prSet presAssocID="{F67DAF69-0E9A-43BD-AD71-57D9F4AD56F9}" presName="textNode" presStyleLbl="node1" presStyleIdx="2" presStyleCnt="3" custScaleY="161706">
        <dgm:presLayoutVars>
          <dgm:bulletEnabled val="1"/>
        </dgm:presLayoutVars>
      </dgm:prSet>
      <dgm:spPr/>
      <dgm:t>
        <a:bodyPr/>
        <a:lstStyle/>
        <a:p>
          <a:endParaRPr lang="en-US"/>
        </a:p>
      </dgm:t>
    </dgm:pt>
  </dgm:ptLst>
  <dgm:cxnLst>
    <dgm:cxn modelId="{C48B63EA-07CE-41A8-8A34-25B78B10AE36}" type="presOf" srcId="{2541D3D1-D1CE-4A25-8912-939C8D6B0902}" destId="{C60A054B-AE8F-4A74-A7E9-0C6ABDCDD4D6}" srcOrd="0" destOrd="0" presId="urn:microsoft.com/office/officeart/2005/8/layout/hProcess9"/>
    <dgm:cxn modelId="{21F8868F-1DBF-4403-9C9F-95A4F4772397}" type="presOf" srcId="{F67DAF69-0E9A-43BD-AD71-57D9F4AD56F9}" destId="{BB4AF230-A78D-41C7-B6B7-CC9C8337F5AA}" srcOrd="0" destOrd="0" presId="urn:microsoft.com/office/officeart/2005/8/layout/hProcess9"/>
    <dgm:cxn modelId="{DD4376F9-516F-4BB1-8491-A8377D7F8D0D}" type="presOf" srcId="{6DC02754-0DAB-4718-B3B4-80C0813A4E50}" destId="{E3CDC722-0479-4647-A5D8-71C0A668E83A}" srcOrd="0" destOrd="0" presId="urn:microsoft.com/office/officeart/2005/8/layout/hProcess9"/>
    <dgm:cxn modelId="{D2E798AA-E532-4396-A7C6-6C15973FE2B6}" srcId="{2541D3D1-D1CE-4A25-8912-939C8D6B0902}" destId="{4CC9D709-B7E5-4F9C-B01B-13CEEF788234}" srcOrd="0" destOrd="0" parTransId="{D4061475-BF57-4D24-ADF5-573EDA7A6954}" sibTransId="{23136CE3-7638-460B-A856-3EE19F6D1487}"/>
    <dgm:cxn modelId="{B60E0989-D860-4938-A42C-02635D394EDA}" srcId="{2541D3D1-D1CE-4A25-8912-939C8D6B0902}" destId="{6DC02754-0DAB-4718-B3B4-80C0813A4E50}" srcOrd="1" destOrd="0" parTransId="{D1328A28-7660-41A6-B207-5CDE82EB8E72}" sibTransId="{9DBFCDA3-74C3-42E4-ADED-45194EAF314E}"/>
    <dgm:cxn modelId="{80D90FB1-2C8F-43AF-9689-D8B6CC2827D7}" srcId="{2541D3D1-D1CE-4A25-8912-939C8D6B0902}" destId="{F67DAF69-0E9A-43BD-AD71-57D9F4AD56F9}" srcOrd="2" destOrd="0" parTransId="{DC88ACB4-9D6A-48BF-BE6F-AB4DCB1CC3F3}" sibTransId="{D7E7AA47-42C9-4D9D-A9B9-0E5312A254FA}"/>
    <dgm:cxn modelId="{56396B55-39E5-4C58-A525-7EFF4C651C20}" type="presOf" srcId="{4CC9D709-B7E5-4F9C-B01B-13CEEF788234}" destId="{F91AB37F-0B5A-4988-90C6-F7C53A0F1C32}" srcOrd="0" destOrd="0" presId="urn:microsoft.com/office/officeart/2005/8/layout/hProcess9"/>
    <dgm:cxn modelId="{20C99B9E-3180-4D3E-9763-E3FB1DD86A17}" type="presParOf" srcId="{C60A054B-AE8F-4A74-A7E9-0C6ABDCDD4D6}" destId="{EA0AB02D-4B43-4E47-807A-B28CDF03C253}" srcOrd="0" destOrd="0" presId="urn:microsoft.com/office/officeart/2005/8/layout/hProcess9"/>
    <dgm:cxn modelId="{646A3B37-7328-490A-9F91-AA716758B551}" type="presParOf" srcId="{C60A054B-AE8F-4A74-A7E9-0C6ABDCDD4D6}" destId="{01163162-B99C-4B1C-86AC-34861AAEF883}" srcOrd="1" destOrd="0" presId="urn:microsoft.com/office/officeart/2005/8/layout/hProcess9"/>
    <dgm:cxn modelId="{61E57725-F8B5-4419-889B-19B8D00D0E54}" type="presParOf" srcId="{01163162-B99C-4B1C-86AC-34861AAEF883}" destId="{F91AB37F-0B5A-4988-90C6-F7C53A0F1C32}" srcOrd="0" destOrd="0" presId="urn:microsoft.com/office/officeart/2005/8/layout/hProcess9"/>
    <dgm:cxn modelId="{214673AB-61CA-4440-902C-1C7C4BDBADC7}" type="presParOf" srcId="{01163162-B99C-4B1C-86AC-34861AAEF883}" destId="{EBF1E8E0-FA29-48B5-89C7-8446B9CC6E54}" srcOrd="1" destOrd="0" presId="urn:microsoft.com/office/officeart/2005/8/layout/hProcess9"/>
    <dgm:cxn modelId="{88F37063-8048-4F68-AB7D-676CCA69EB9F}" type="presParOf" srcId="{01163162-B99C-4B1C-86AC-34861AAEF883}" destId="{E3CDC722-0479-4647-A5D8-71C0A668E83A}" srcOrd="2" destOrd="0" presId="urn:microsoft.com/office/officeart/2005/8/layout/hProcess9"/>
    <dgm:cxn modelId="{FEBE4E26-19D8-49EC-BAB1-53C21D9C2D31}" type="presParOf" srcId="{01163162-B99C-4B1C-86AC-34861AAEF883}" destId="{6A13EE4C-C067-44BF-8644-96220CB4BDDC}" srcOrd="3" destOrd="0" presId="urn:microsoft.com/office/officeart/2005/8/layout/hProcess9"/>
    <dgm:cxn modelId="{CAF2C6D4-C340-4DD4-A7D8-7BA20384413A}" type="presParOf" srcId="{01163162-B99C-4B1C-86AC-34861AAEF883}" destId="{BB4AF230-A78D-41C7-B6B7-CC9C8337F5AA}"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1E0808F-D86C-4DB0-BE91-9C4C806E7CC5}" type="doc">
      <dgm:prSet loTypeId="urn:microsoft.com/office/officeart/2016/7/layout/VerticalDownArrowProcess" loCatId="process" qsTypeId="urn:microsoft.com/office/officeart/2005/8/quickstyle/simple5" qsCatId="simple" csTypeId="urn:microsoft.com/office/officeart/2005/8/colors/colorful2" csCatId="colorful" phldr="1"/>
      <dgm:spPr/>
      <dgm:t>
        <a:bodyPr/>
        <a:lstStyle/>
        <a:p>
          <a:endParaRPr lang="en-US"/>
        </a:p>
      </dgm:t>
    </dgm:pt>
    <dgm:pt modelId="{493BEAB1-546C-4586-8004-F24F97C66BCB}">
      <dgm:prSet/>
      <dgm:spPr/>
      <dgm:t>
        <a:bodyPr/>
        <a:lstStyle/>
        <a:p>
          <a:r>
            <a:rPr lang="en-US" dirty="0"/>
            <a:t>When can it be filed?</a:t>
          </a:r>
        </a:p>
      </dgm:t>
    </dgm:pt>
    <dgm:pt modelId="{30504E64-6621-4231-AD8D-64851F46A5F5}" type="parTrans" cxnId="{4C7E799A-E3F7-4CE3-AFE0-0F7B4FAF7E25}">
      <dgm:prSet/>
      <dgm:spPr/>
      <dgm:t>
        <a:bodyPr/>
        <a:lstStyle/>
        <a:p>
          <a:endParaRPr lang="en-US"/>
        </a:p>
      </dgm:t>
    </dgm:pt>
    <dgm:pt modelId="{54298189-E24F-4E63-B8F3-A91FCB3E77FD}" type="sibTrans" cxnId="{4C7E799A-E3F7-4CE3-AFE0-0F7B4FAF7E25}">
      <dgm:prSet/>
      <dgm:spPr/>
      <dgm:t>
        <a:bodyPr/>
        <a:lstStyle/>
        <a:p>
          <a:endParaRPr lang="en-US"/>
        </a:p>
      </dgm:t>
    </dgm:pt>
    <dgm:pt modelId="{A2AF1E7B-F6C0-4F6F-8A44-478AFA1FFB6A}">
      <dgm:prSet/>
      <dgm:spPr/>
      <dgm:t>
        <a:bodyPr/>
        <a:lstStyle/>
        <a:p>
          <a:r>
            <a:rPr lang="en-US" dirty="0"/>
            <a:t>Only when the concerned HC certifies it to be a fit one for filing an Appeal to SC </a:t>
          </a:r>
        </a:p>
      </dgm:t>
    </dgm:pt>
    <dgm:pt modelId="{8B9DB82E-D1CD-410A-9B66-6FB4B7140561}" type="parTrans" cxnId="{EF7B6FEA-09CE-4F2C-A341-2BDDC31A855D}">
      <dgm:prSet/>
      <dgm:spPr/>
      <dgm:t>
        <a:bodyPr/>
        <a:lstStyle/>
        <a:p>
          <a:endParaRPr lang="en-US"/>
        </a:p>
      </dgm:t>
    </dgm:pt>
    <dgm:pt modelId="{00E46C5C-E104-478B-B7EB-3A413FB4B45E}" type="sibTrans" cxnId="{EF7B6FEA-09CE-4F2C-A341-2BDDC31A855D}">
      <dgm:prSet/>
      <dgm:spPr/>
      <dgm:t>
        <a:bodyPr/>
        <a:lstStyle/>
        <a:p>
          <a:endParaRPr lang="en-US"/>
        </a:p>
      </dgm:t>
    </dgm:pt>
    <dgm:pt modelId="{9269B787-2527-4EE8-8CE2-21FEA652340B}">
      <dgm:prSet/>
      <dgm:spPr/>
      <dgm:t>
        <a:bodyPr/>
        <a:lstStyle/>
        <a:p>
          <a:r>
            <a:rPr lang="en-IN" dirty="0"/>
            <a:t>When should the appeal be filed?</a:t>
          </a:r>
          <a:endParaRPr lang="en-US" dirty="0"/>
        </a:p>
      </dgm:t>
    </dgm:pt>
    <dgm:pt modelId="{AC9E53F2-AE08-4D96-84FE-A3E69552B18C}" type="parTrans" cxnId="{F20AC0CF-B062-4A57-9DAB-860D8C828931}">
      <dgm:prSet/>
      <dgm:spPr/>
      <dgm:t>
        <a:bodyPr/>
        <a:lstStyle/>
        <a:p>
          <a:endParaRPr lang="en-US"/>
        </a:p>
      </dgm:t>
    </dgm:pt>
    <dgm:pt modelId="{A788E444-B377-4E82-A577-633F827A138A}" type="sibTrans" cxnId="{F20AC0CF-B062-4A57-9DAB-860D8C828931}">
      <dgm:prSet/>
      <dgm:spPr/>
      <dgm:t>
        <a:bodyPr/>
        <a:lstStyle/>
        <a:p>
          <a:endParaRPr lang="en-US"/>
        </a:p>
      </dgm:t>
    </dgm:pt>
    <dgm:pt modelId="{A79854FB-E7BC-4507-BA98-79FC31F60B87}">
      <dgm:prSet/>
      <dgm:spPr/>
      <dgm:t>
        <a:bodyPr/>
        <a:lstStyle/>
        <a:p>
          <a:r>
            <a:rPr lang="en-IN" dirty="0"/>
            <a:t>No time limit prescribed. As and when the concerned HC grants permission to move a Civil Appeal to SC It can be filed. </a:t>
          </a:r>
          <a:endParaRPr lang="en-US" dirty="0"/>
        </a:p>
      </dgm:t>
    </dgm:pt>
    <dgm:pt modelId="{36AFDF7B-F60E-4957-BA3B-B3616A0315F4}" type="parTrans" cxnId="{0CB4CA42-06CE-48DA-9F45-46F22C3A3DE3}">
      <dgm:prSet/>
      <dgm:spPr/>
      <dgm:t>
        <a:bodyPr/>
        <a:lstStyle/>
        <a:p>
          <a:endParaRPr lang="en-US"/>
        </a:p>
      </dgm:t>
    </dgm:pt>
    <dgm:pt modelId="{F43AD6DA-8279-4F59-A245-47C3C7E53AEE}" type="sibTrans" cxnId="{0CB4CA42-06CE-48DA-9F45-46F22C3A3DE3}">
      <dgm:prSet/>
      <dgm:spPr/>
      <dgm:t>
        <a:bodyPr/>
        <a:lstStyle/>
        <a:p>
          <a:endParaRPr lang="en-US"/>
        </a:p>
      </dgm:t>
    </dgm:pt>
    <dgm:pt modelId="{349E05BC-FE48-4FF2-A3C3-6A715BEB5402}">
      <dgm:prSet/>
      <dgm:spPr/>
      <dgm:t>
        <a:bodyPr/>
        <a:lstStyle/>
        <a:p>
          <a:r>
            <a:rPr lang="en-US" dirty="0"/>
            <a:t>Section 261 – Appeal to SC</a:t>
          </a:r>
        </a:p>
      </dgm:t>
    </dgm:pt>
    <dgm:pt modelId="{081A6283-69FC-46F4-8CF4-19CB844F61F3}" type="sibTrans" cxnId="{A20284BD-FCFE-4AFF-8DAD-BE8808574F31}">
      <dgm:prSet/>
      <dgm:spPr/>
      <dgm:t>
        <a:bodyPr/>
        <a:lstStyle/>
        <a:p>
          <a:endParaRPr lang="en-US"/>
        </a:p>
      </dgm:t>
    </dgm:pt>
    <dgm:pt modelId="{6F443BE1-50EF-4F44-92D6-2220A3A32ABD}" type="parTrans" cxnId="{A20284BD-FCFE-4AFF-8DAD-BE8808574F31}">
      <dgm:prSet/>
      <dgm:spPr/>
      <dgm:t>
        <a:bodyPr/>
        <a:lstStyle/>
        <a:p>
          <a:endParaRPr lang="en-US"/>
        </a:p>
      </dgm:t>
    </dgm:pt>
    <dgm:pt modelId="{35B6A391-F1E6-49B3-9047-615A1A259B7B}">
      <dgm:prSet/>
      <dgm:spPr/>
      <dgm:t>
        <a:bodyPr/>
        <a:lstStyle/>
        <a:p>
          <a:r>
            <a:rPr lang="en-US" dirty="0"/>
            <a:t>An Appeal lies to SC from an Order of HC</a:t>
          </a:r>
          <a:endParaRPr lang="en-IN" dirty="0"/>
        </a:p>
      </dgm:t>
    </dgm:pt>
    <dgm:pt modelId="{25EFC30F-DF72-46E7-8B32-CAE82DF8A5AA}" type="sibTrans" cxnId="{7D9288CC-2B4B-4C59-972E-81E7C13524F7}">
      <dgm:prSet/>
      <dgm:spPr/>
      <dgm:t>
        <a:bodyPr/>
        <a:lstStyle/>
        <a:p>
          <a:endParaRPr lang="en-IN"/>
        </a:p>
      </dgm:t>
    </dgm:pt>
    <dgm:pt modelId="{6DD25E85-DFE4-4729-BD5E-A8AAD0AA2AD2}" type="parTrans" cxnId="{7D9288CC-2B4B-4C59-972E-81E7C13524F7}">
      <dgm:prSet/>
      <dgm:spPr/>
      <dgm:t>
        <a:bodyPr/>
        <a:lstStyle/>
        <a:p>
          <a:endParaRPr lang="en-IN"/>
        </a:p>
      </dgm:t>
    </dgm:pt>
    <dgm:pt modelId="{25F9C07F-AFE7-43FF-872E-3D620E117202}">
      <dgm:prSet/>
      <dgm:spPr/>
      <dgm:t>
        <a:bodyPr/>
        <a:lstStyle/>
        <a:p>
          <a:r>
            <a:rPr lang="en-US" dirty="0"/>
            <a:t>Applicability of CPC	</a:t>
          </a:r>
        </a:p>
      </dgm:t>
    </dgm:pt>
    <dgm:pt modelId="{1627D2DD-3090-4B87-8BE4-B44690B5477A}" type="parTrans" cxnId="{4122A485-1B71-4CE3-8CD9-3E01B0D61ACC}">
      <dgm:prSet/>
      <dgm:spPr/>
      <dgm:t>
        <a:bodyPr/>
        <a:lstStyle/>
        <a:p>
          <a:endParaRPr lang="en-IN"/>
        </a:p>
      </dgm:t>
    </dgm:pt>
    <dgm:pt modelId="{5F547B51-127A-4D48-BCFB-B512BD381021}" type="sibTrans" cxnId="{4122A485-1B71-4CE3-8CD9-3E01B0D61ACC}">
      <dgm:prSet/>
      <dgm:spPr/>
      <dgm:t>
        <a:bodyPr/>
        <a:lstStyle/>
        <a:p>
          <a:endParaRPr lang="en-IN"/>
        </a:p>
      </dgm:t>
    </dgm:pt>
    <dgm:pt modelId="{2E047CCD-E153-44A4-8E1F-F3AE575815DE}">
      <dgm:prSet/>
      <dgm:spPr/>
      <dgm:t>
        <a:bodyPr/>
        <a:lstStyle/>
        <a:p>
          <a:r>
            <a:rPr lang="en-US" b="0" i="0" dirty="0"/>
            <a:t>Provisions of CPC shall apply to an Appeal under section 261 as it applies to any other appeal or suit. .</a:t>
          </a:r>
          <a:endParaRPr lang="en-IN" dirty="0"/>
        </a:p>
      </dgm:t>
    </dgm:pt>
    <dgm:pt modelId="{EC3894D6-F1A5-4180-B50F-B21E90A0CC45}" type="parTrans" cxnId="{D6189A9D-2FC9-40A3-ADE3-B99ED7BA31E1}">
      <dgm:prSet/>
      <dgm:spPr/>
      <dgm:t>
        <a:bodyPr/>
        <a:lstStyle/>
        <a:p>
          <a:endParaRPr lang="en-IN"/>
        </a:p>
      </dgm:t>
    </dgm:pt>
    <dgm:pt modelId="{EE7A704F-68ED-4561-959B-A48A581DC3FF}" type="sibTrans" cxnId="{D6189A9D-2FC9-40A3-ADE3-B99ED7BA31E1}">
      <dgm:prSet/>
      <dgm:spPr/>
      <dgm:t>
        <a:bodyPr/>
        <a:lstStyle/>
        <a:p>
          <a:endParaRPr lang="en-IN"/>
        </a:p>
      </dgm:t>
    </dgm:pt>
    <dgm:pt modelId="{6A8BA340-4415-487A-A391-247A80E8FA32}">
      <dgm:prSet/>
      <dgm:spPr/>
      <dgm:t>
        <a:bodyPr/>
        <a:lstStyle/>
        <a:p>
          <a:r>
            <a:rPr lang="en-US" b="0" i="0" dirty="0"/>
            <a:t>At the discretion of the SC</a:t>
          </a:r>
          <a:endParaRPr lang="en-IN" dirty="0"/>
        </a:p>
      </dgm:t>
    </dgm:pt>
    <dgm:pt modelId="{37703CEA-3C78-4E26-8291-ECC9A068F002}" type="parTrans" cxnId="{25AF69E4-AAA6-486B-B531-4B6E59180E8D}">
      <dgm:prSet/>
      <dgm:spPr/>
      <dgm:t>
        <a:bodyPr/>
        <a:lstStyle/>
        <a:p>
          <a:endParaRPr lang="en-IN"/>
        </a:p>
      </dgm:t>
    </dgm:pt>
    <dgm:pt modelId="{79E51268-433F-4029-A316-33C39950D99E}" type="sibTrans" cxnId="{25AF69E4-AAA6-486B-B531-4B6E59180E8D}">
      <dgm:prSet/>
      <dgm:spPr/>
      <dgm:t>
        <a:bodyPr/>
        <a:lstStyle/>
        <a:p>
          <a:endParaRPr lang="en-IN"/>
        </a:p>
      </dgm:t>
    </dgm:pt>
    <dgm:pt modelId="{1446971A-67C5-48D5-9EDF-F187F3349424}">
      <dgm:prSet/>
      <dgm:spPr/>
      <dgm:t>
        <a:bodyPr/>
        <a:lstStyle/>
        <a:p>
          <a:r>
            <a:rPr lang="en-IN" dirty="0"/>
            <a:t>Delivering Judgment</a:t>
          </a:r>
        </a:p>
      </dgm:t>
    </dgm:pt>
    <dgm:pt modelId="{9F1DCF4E-3725-4640-8A17-59776DCF835E}" type="parTrans" cxnId="{DA5EECED-F0B7-4E6B-AF75-00976B84FFAF}">
      <dgm:prSet/>
      <dgm:spPr/>
      <dgm:t>
        <a:bodyPr/>
        <a:lstStyle/>
        <a:p>
          <a:endParaRPr lang="en-IN"/>
        </a:p>
      </dgm:t>
    </dgm:pt>
    <dgm:pt modelId="{E025D94E-F354-44CA-B176-7B0595620295}" type="sibTrans" cxnId="{DA5EECED-F0B7-4E6B-AF75-00976B84FFAF}">
      <dgm:prSet/>
      <dgm:spPr/>
      <dgm:t>
        <a:bodyPr/>
        <a:lstStyle/>
        <a:p>
          <a:endParaRPr lang="en-IN"/>
        </a:p>
      </dgm:t>
    </dgm:pt>
    <dgm:pt modelId="{C2D9E4ED-C220-4339-8563-BCCBD1EB1B7F}">
      <dgm:prSet/>
      <dgm:spPr/>
      <dgm:t>
        <a:bodyPr/>
        <a:lstStyle/>
        <a:p>
          <a:r>
            <a:rPr lang="en-IN" dirty="0"/>
            <a:t>Cost</a:t>
          </a:r>
          <a:r>
            <a:rPr lang="en-IN" baseline="0" dirty="0"/>
            <a:t> of the Appeal to SC	</a:t>
          </a:r>
          <a:endParaRPr lang="en-IN" dirty="0"/>
        </a:p>
      </dgm:t>
    </dgm:pt>
    <dgm:pt modelId="{4C64E91B-A1D2-4206-932B-61811032FA4F}" type="sibTrans" cxnId="{BB6AE669-5798-4DCF-97DC-239AC74C51D8}">
      <dgm:prSet/>
      <dgm:spPr/>
      <dgm:t>
        <a:bodyPr/>
        <a:lstStyle/>
        <a:p>
          <a:endParaRPr lang="en-IN"/>
        </a:p>
      </dgm:t>
    </dgm:pt>
    <dgm:pt modelId="{8F4A1068-06B5-4CF0-A43B-98BD2814775D}" type="parTrans" cxnId="{BB6AE669-5798-4DCF-97DC-239AC74C51D8}">
      <dgm:prSet/>
      <dgm:spPr/>
      <dgm:t>
        <a:bodyPr/>
        <a:lstStyle/>
        <a:p>
          <a:endParaRPr lang="en-IN"/>
        </a:p>
      </dgm:t>
    </dgm:pt>
    <dgm:pt modelId="{6538FF79-80C5-46C4-860B-235814AD5B8C}">
      <dgm:prSet/>
      <dgm:spPr/>
      <dgm:t>
        <a:bodyPr/>
        <a:lstStyle/>
        <a:p>
          <a:r>
            <a:rPr lang="en-US" b="0" i="0" dirty="0"/>
            <a:t>An Order of SC by merely dismissing the appeal without any reasoning is not a precedent</a:t>
          </a:r>
          <a:endParaRPr lang="en-IN" dirty="0"/>
        </a:p>
      </dgm:t>
    </dgm:pt>
    <dgm:pt modelId="{36AF3758-7E1E-42DF-A169-A1AB174BB608}" type="parTrans" cxnId="{328A74DD-EF15-4213-839F-96C92A298520}">
      <dgm:prSet/>
      <dgm:spPr/>
      <dgm:t>
        <a:bodyPr/>
        <a:lstStyle/>
        <a:p>
          <a:endParaRPr lang="en-IN"/>
        </a:p>
      </dgm:t>
    </dgm:pt>
    <dgm:pt modelId="{A90969E8-37FA-42DE-BC4D-CA4E27880474}" type="sibTrans" cxnId="{328A74DD-EF15-4213-839F-96C92A298520}">
      <dgm:prSet/>
      <dgm:spPr/>
      <dgm:t>
        <a:bodyPr/>
        <a:lstStyle/>
        <a:p>
          <a:endParaRPr lang="en-IN"/>
        </a:p>
      </dgm:t>
    </dgm:pt>
    <dgm:pt modelId="{64E4DAD0-24C6-4A05-9322-EE64533899D2}">
      <dgm:prSet/>
      <dgm:spPr/>
      <dgm:t>
        <a:bodyPr/>
        <a:lstStyle/>
        <a:p>
          <a:r>
            <a:rPr lang="en-IN" dirty="0"/>
            <a:t>Effect Order	</a:t>
          </a:r>
        </a:p>
      </dgm:t>
    </dgm:pt>
    <dgm:pt modelId="{BB6A22BC-8C89-4A43-A735-DEA7C220B421}" type="parTrans" cxnId="{F54EBB46-B161-41A6-A7FC-88B93C263D02}">
      <dgm:prSet/>
      <dgm:spPr/>
      <dgm:t>
        <a:bodyPr/>
        <a:lstStyle/>
        <a:p>
          <a:endParaRPr lang="en-IN"/>
        </a:p>
      </dgm:t>
    </dgm:pt>
    <dgm:pt modelId="{E21E36A4-257E-4367-A630-22EE78F002D4}" type="sibTrans" cxnId="{F54EBB46-B161-41A6-A7FC-88B93C263D02}">
      <dgm:prSet/>
      <dgm:spPr/>
      <dgm:t>
        <a:bodyPr/>
        <a:lstStyle/>
        <a:p>
          <a:endParaRPr lang="en-IN"/>
        </a:p>
      </dgm:t>
    </dgm:pt>
    <dgm:pt modelId="{59F1C687-4E73-455F-A71F-0509857AECA6}">
      <dgm:prSet/>
      <dgm:spPr/>
      <dgm:t>
        <a:bodyPr/>
        <a:lstStyle/>
        <a:p>
          <a:r>
            <a:rPr lang="en-IN" dirty="0"/>
            <a:t>Once HC is reversed/modified, AO to give effect to the Order passed under Section 261.</a:t>
          </a:r>
        </a:p>
      </dgm:t>
    </dgm:pt>
    <dgm:pt modelId="{1F660ED5-8E17-4B1C-8199-F5BAAB0FBA1E}" type="parTrans" cxnId="{DAC0DFF5-D4F2-45E2-9678-FFAA7D53EDF1}">
      <dgm:prSet/>
      <dgm:spPr/>
      <dgm:t>
        <a:bodyPr/>
        <a:lstStyle/>
        <a:p>
          <a:endParaRPr lang="en-IN"/>
        </a:p>
      </dgm:t>
    </dgm:pt>
    <dgm:pt modelId="{E71409DE-F0DA-4534-B500-CD67F7F783A4}" type="sibTrans" cxnId="{DAC0DFF5-D4F2-45E2-9678-FFAA7D53EDF1}">
      <dgm:prSet/>
      <dgm:spPr/>
      <dgm:t>
        <a:bodyPr/>
        <a:lstStyle/>
        <a:p>
          <a:endParaRPr lang="en-IN"/>
        </a:p>
      </dgm:t>
    </dgm:pt>
    <dgm:pt modelId="{0E868619-EB03-4B68-98DC-D7AAA0C4D32D}" type="pres">
      <dgm:prSet presAssocID="{A1E0808F-D86C-4DB0-BE91-9C4C806E7CC5}" presName="Name0" presStyleCnt="0">
        <dgm:presLayoutVars>
          <dgm:dir/>
          <dgm:animLvl val="lvl"/>
          <dgm:resizeHandles val="exact"/>
        </dgm:presLayoutVars>
      </dgm:prSet>
      <dgm:spPr/>
      <dgm:t>
        <a:bodyPr/>
        <a:lstStyle/>
        <a:p>
          <a:endParaRPr lang="en-US"/>
        </a:p>
      </dgm:t>
    </dgm:pt>
    <dgm:pt modelId="{FC6129DF-07D8-4DF2-BE9D-D5E193A871FD}" type="pres">
      <dgm:prSet presAssocID="{64E4DAD0-24C6-4A05-9322-EE64533899D2}" presName="boxAndChildren" presStyleCnt="0"/>
      <dgm:spPr/>
    </dgm:pt>
    <dgm:pt modelId="{5412531D-4262-4519-897B-130272DF9BEC}" type="pres">
      <dgm:prSet presAssocID="{64E4DAD0-24C6-4A05-9322-EE64533899D2}" presName="parentTextBox" presStyleLbl="alignNode1" presStyleIdx="0" presStyleCnt="7"/>
      <dgm:spPr/>
      <dgm:t>
        <a:bodyPr/>
        <a:lstStyle/>
        <a:p>
          <a:endParaRPr lang="en-US"/>
        </a:p>
      </dgm:t>
    </dgm:pt>
    <dgm:pt modelId="{9701DB1A-BE99-4BF8-ADFA-EB02E8A6FDA1}" type="pres">
      <dgm:prSet presAssocID="{64E4DAD0-24C6-4A05-9322-EE64533899D2}" presName="descendantBox" presStyleLbl="bgAccFollowNode1" presStyleIdx="0" presStyleCnt="7"/>
      <dgm:spPr/>
      <dgm:t>
        <a:bodyPr/>
        <a:lstStyle/>
        <a:p>
          <a:endParaRPr lang="en-US"/>
        </a:p>
      </dgm:t>
    </dgm:pt>
    <dgm:pt modelId="{93D1CD56-5C50-4873-A51A-EEB59861A083}" type="pres">
      <dgm:prSet presAssocID="{E025D94E-F354-44CA-B176-7B0595620295}" presName="sp" presStyleCnt="0"/>
      <dgm:spPr/>
    </dgm:pt>
    <dgm:pt modelId="{32285F5B-C637-4C90-99D6-2532697A7ED0}" type="pres">
      <dgm:prSet presAssocID="{1446971A-67C5-48D5-9EDF-F187F3349424}" presName="arrowAndChildren" presStyleCnt="0"/>
      <dgm:spPr/>
    </dgm:pt>
    <dgm:pt modelId="{97DF3E74-58F5-4C00-AE7D-7A71BE3FB7F6}" type="pres">
      <dgm:prSet presAssocID="{1446971A-67C5-48D5-9EDF-F187F3349424}" presName="parentTextArrow" presStyleLbl="node1" presStyleIdx="0" presStyleCnt="0"/>
      <dgm:spPr/>
      <dgm:t>
        <a:bodyPr/>
        <a:lstStyle/>
        <a:p>
          <a:endParaRPr lang="en-US"/>
        </a:p>
      </dgm:t>
    </dgm:pt>
    <dgm:pt modelId="{DBA1AB27-3F6A-4007-8515-9D74DD92350F}" type="pres">
      <dgm:prSet presAssocID="{1446971A-67C5-48D5-9EDF-F187F3349424}" presName="arrow" presStyleLbl="alignNode1" presStyleIdx="1" presStyleCnt="7"/>
      <dgm:spPr/>
      <dgm:t>
        <a:bodyPr/>
        <a:lstStyle/>
        <a:p>
          <a:endParaRPr lang="en-US"/>
        </a:p>
      </dgm:t>
    </dgm:pt>
    <dgm:pt modelId="{A6F8CAD0-EE68-44D0-BBE9-BD4FF6111035}" type="pres">
      <dgm:prSet presAssocID="{1446971A-67C5-48D5-9EDF-F187F3349424}" presName="descendantArrow" presStyleLbl="bgAccFollowNode1" presStyleIdx="1" presStyleCnt="7"/>
      <dgm:spPr/>
      <dgm:t>
        <a:bodyPr/>
        <a:lstStyle/>
        <a:p>
          <a:endParaRPr lang="en-US"/>
        </a:p>
      </dgm:t>
    </dgm:pt>
    <dgm:pt modelId="{C69AD46B-F312-4B84-98E9-502A933640B4}" type="pres">
      <dgm:prSet presAssocID="{4C64E91B-A1D2-4206-932B-61811032FA4F}" presName="sp" presStyleCnt="0"/>
      <dgm:spPr/>
    </dgm:pt>
    <dgm:pt modelId="{5E5A2AFA-C772-41C2-9414-36C5EC1A6CA7}" type="pres">
      <dgm:prSet presAssocID="{C2D9E4ED-C220-4339-8563-BCCBD1EB1B7F}" presName="arrowAndChildren" presStyleCnt="0"/>
      <dgm:spPr/>
    </dgm:pt>
    <dgm:pt modelId="{371B7245-A171-4F65-9ADB-C4AD0B5AE387}" type="pres">
      <dgm:prSet presAssocID="{C2D9E4ED-C220-4339-8563-BCCBD1EB1B7F}" presName="parentTextArrow" presStyleLbl="node1" presStyleIdx="0" presStyleCnt="0"/>
      <dgm:spPr/>
      <dgm:t>
        <a:bodyPr/>
        <a:lstStyle/>
        <a:p>
          <a:endParaRPr lang="en-US"/>
        </a:p>
      </dgm:t>
    </dgm:pt>
    <dgm:pt modelId="{1713B466-5D3F-422F-917D-AB9E2A4566B3}" type="pres">
      <dgm:prSet presAssocID="{C2D9E4ED-C220-4339-8563-BCCBD1EB1B7F}" presName="arrow" presStyleLbl="alignNode1" presStyleIdx="2" presStyleCnt="7"/>
      <dgm:spPr/>
      <dgm:t>
        <a:bodyPr/>
        <a:lstStyle/>
        <a:p>
          <a:endParaRPr lang="en-US"/>
        </a:p>
      </dgm:t>
    </dgm:pt>
    <dgm:pt modelId="{1EFBA890-A774-408F-B790-9475B16C33D1}" type="pres">
      <dgm:prSet presAssocID="{C2D9E4ED-C220-4339-8563-BCCBD1EB1B7F}" presName="descendantArrow" presStyleLbl="bgAccFollowNode1" presStyleIdx="2" presStyleCnt="7"/>
      <dgm:spPr/>
      <dgm:t>
        <a:bodyPr/>
        <a:lstStyle/>
        <a:p>
          <a:endParaRPr lang="en-US"/>
        </a:p>
      </dgm:t>
    </dgm:pt>
    <dgm:pt modelId="{CE990A8F-6BAF-4D6A-A943-3AEF0271E7C6}" type="pres">
      <dgm:prSet presAssocID="{5F547B51-127A-4D48-BCFB-B512BD381021}" presName="sp" presStyleCnt="0"/>
      <dgm:spPr/>
    </dgm:pt>
    <dgm:pt modelId="{CCE795CA-DEAC-46F1-891C-85284D4B5AC1}" type="pres">
      <dgm:prSet presAssocID="{25F9C07F-AFE7-43FF-872E-3D620E117202}" presName="arrowAndChildren" presStyleCnt="0"/>
      <dgm:spPr/>
    </dgm:pt>
    <dgm:pt modelId="{A7DEE4B0-E042-4A39-95D1-6EA114492774}" type="pres">
      <dgm:prSet presAssocID="{25F9C07F-AFE7-43FF-872E-3D620E117202}" presName="parentTextArrow" presStyleLbl="node1" presStyleIdx="0" presStyleCnt="0"/>
      <dgm:spPr/>
      <dgm:t>
        <a:bodyPr/>
        <a:lstStyle/>
        <a:p>
          <a:endParaRPr lang="en-US"/>
        </a:p>
      </dgm:t>
    </dgm:pt>
    <dgm:pt modelId="{4A809DE8-8355-43EE-8A2C-771FC4D1B2FE}" type="pres">
      <dgm:prSet presAssocID="{25F9C07F-AFE7-43FF-872E-3D620E117202}" presName="arrow" presStyleLbl="alignNode1" presStyleIdx="3" presStyleCnt="7"/>
      <dgm:spPr/>
      <dgm:t>
        <a:bodyPr/>
        <a:lstStyle/>
        <a:p>
          <a:endParaRPr lang="en-US"/>
        </a:p>
      </dgm:t>
    </dgm:pt>
    <dgm:pt modelId="{71362D6E-36B7-4E93-82AD-FFDDEBFC5D66}" type="pres">
      <dgm:prSet presAssocID="{25F9C07F-AFE7-43FF-872E-3D620E117202}" presName="descendantArrow" presStyleLbl="bgAccFollowNode1" presStyleIdx="3" presStyleCnt="7"/>
      <dgm:spPr/>
      <dgm:t>
        <a:bodyPr/>
        <a:lstStyle/>
        <a:p>
          <a:endParaRPr lang="en-US"/>
        </a:p>
      </dgm:t>
    </dgm:pt>
    <dgm:pt modelId="{6D99A660-C747-4FE3-AF7B-F66B8B57EF47}" type="pres">
      <dgm:prSet presAssocID="{A788E444-B377-4E82-A577-633F827A138A}" presName="sp" presStyleCnt="0"/>
      <dgm:spPr/>
    </dgm:pt>
    <dgm:pt modelId="{625736DE-12A3-4E93-9A50-BF890F8B5A97}" type="pres">
      <dgm:prSet presAssocID="{9269B787-2527-4EE8-8CE2-21FEA652340B}" presName="arrowAndChildren" presStyleCnt="0"/>
      <dgm:spPr/>
    </dgm:pt>
    <dgm:pt modelId="{2DAC8B58-2130-4ACF-9A3B-920A667A18D9}" type="pres">
      <dgm:prSet presAssocID="{9269B787-2527-4EE8-8CE2-21FEA652340B}" presName="parentTextArrow" presStyleLbl="node1" presStyleIdx="0" presStyleCnt="0"/>
      <dgm:spPr/>
      <dgm:t>
        <a:bodyPr/>
        <a:lstStyle/>
        <a:p>
          <a:endParaRPr lang="en-US"/>
        </a:p>
      </dgm:t>
    </dgm:pt>
    <dgm:pt modelId="{606EE671-A380-4CAA-8315-EFC69328AFF4}" type="pres">
      <dgm:prSet presAssocID="{9269B787-2527-4EE8-8CE2-21FEA652340B}" presName="arrow" presStyleLbl="alignNode1" presStyleIdx="4" presStyleCnt="7"/>
      <dgm:spPr/>
      <dgm:t>
        <a:bodyPr/>
        <a:lstStyle/>
        <a:p>
          <a:endParaRPr lang="en-US"/>
        </a:p>
      </dgm:t>
    </dgm:pt>
    <dgm:pt modelId="{200FF5BA-C219-46A0-8091-F2E1A3731150}" type="pres">
      <dgm:prSet presAssocID="{9269B787-2527-4EE8-8CE2-21FEA652340B}" presName="descendantArrow" presStyleLbl="bgAccFollowNode1" presStyleIdx="4" presStyleCnt="7" custScaleX="99819" custScaleY="122257"/>
      <dgm:spPr/>
      <dgm:t>
        <a:bodyPr/>
        <a:lstStyle/>
        <a:p>
          <a:endParaRPr lang="en-US"/>
        </a:p>
      </dgm:t>
    </dgm:pt>
    <dgm:pt modelId="{8E2F738F-6BEA-42F4-8C70-EFE6A28E093F}" type="pres">
      <dgm:prSet presAssocID="{54298189-E24F-4E63-B8F3-A91FCB3E77FD}" presName="sp" presStyleCnt="0"/>
      <dgm:spPr/>
    </dgm:pt>
    <dgm:pt modelId="{18F5796D-933D-4DE4-85C0-EBDEE8C20587}" type="pres">
      <dgm:prSet presAssocID="{493BEAB1-546C-4586-8004-F24F97C66BCB}" presName="arrowAndChildren" presStyleCnt="0"/>
      <dgm:spPr/>
    </dgm:pt>
    <dgm:pt modelId="{528FD197-EE26-4438-85FE-F33B68318515}" type="pres">
      <dgm:prSet presAssocID="{493BEAB1-546C-4586-8004-F24F97C66BCB}" presName="parentTextArrow" presStyleLbl="node1" presStyleIdx="0" presStyleCnt="0"/>
      <dgm:spPr/>
      <dgm:t>
        <a:bodyPr/>
        <a:lstStyle/>
        <a:p>
          <a:endParaRPr lang="en-US"/>
        </a:p>
      </dgm:t>
    </dgm:pt>
    <dgm:pt modelId="{45DE857B-C79F-488D-B115-3E3200D14A99}" type="pres">
      <dgm:prSet presAssocID="{493BEAB1-546C-4586-8004-F24F97C66BCB}" presName="arrow" presStyleLbl="alignNode1" presStyleIdx="5" presStyleCnt="7"/>
      <dgm:spPr/>
      <dgm:t>
        <a:bodyPr/>
        <a:lstStyle/>
        <a:p>
          <a:endParaRPr lang="en-US"/>
        </a:p>
      </dgm:t>
    </dgm:pt>
    <dgm:pt modelId="{010B570F-3095-4112-B10A-5FB9667A9302}" type="pres">
      <dgm:prSet presAssocID="{493BEAB1-546C-4586-8004-F24F97C66BCB}" presName="descendantArrow" presStyleLbl="bgAccFollowNode1" presStyleIdx="5" presStyleCnt="7"/>
      <dgm:spPr/>
      <dgm:t>
        <a:bodyPr/>
        <a:lstStyle/>
        <a:p>
          <a:endParaRPr lang="en-US"/>
        </a:p>
      </dgm:t>
    </dgm:pt>
    <dgm:pt modelId="{59DBD8B9-7638-4FE3-AF6B-FA98A82EF9B0}" type="pres">
      <dgm:prSet presAssocID="{081A6283-69FC-46F4-8CF4-19CB844F61F3}" presName="sp" presStyleCnt="0"/>
      <dgm:spPr/>
    </dgm:pt>
    <dgm:pt modelId="{89C8697B-BBA2-4F59-8422-A00DBD710B21}" type="pres">
      <dgm:prSet presAssocID="{349E05BC-FE48-4FF2-A3C3-6A715BEB5402}" presName="arrowAndChildren" presStyleCnt="0"/>
      <dgm:spPr/>
    </dgm:pt>
    <dgm:pt modelId="{8E282332-4B96-45AE-898E-DE5A7C556EE5}" type="pres">
      <dgm:prSet presAssocID="{349E05BC-FE48-4FF2-A3C3-6A715BEB5402}" presName="parentTextArrow" presStyleLbl="node1" presStyleIdx="0" presStyleCnt="0"/>
      <dgm:spPr/>
      <dgm:t>
        <a:bodyPr/>
        <a:lstStyle/>
        <a:p>
          <a:endParaRPr lang="en-US"/>
        </a:p>
      </dgm:t>
    </dgm:pt>
    <dgm:pt modelId="{B82E05F5-9F4E-4E2E-BB28-5F1A44F3DD57}" type="pres">
      <dgm:prSet presAssocID="{349E05BC-FE48-4FF2-A3C3-6A715BEB5402}" presName="arrow" presStyleLbl="alignNode1" presStyleIdx="6" presStyleCnt="7"/>
      <dgm:spPr/>
      <dgm:t>
        <a:bodyPr/>
        <a:lstStyle/>
        <a:p>
          <a:endParaRPr lang="en-US"/>
        </a:p>
      </dgm:t>
    </dgm:pt>
    <dgm:pt modelId="{006E0953-551F-4145-AFBA-226D17D44129}" type="pres">
      <dgm:prSet presAssocID="{349E05BC-FE48-4FF2-A3C3-6A715BEB5402}" presName="descendantArrow" presStyleLbl="bgAccFollowNode1" presStyleIdx="6" presStyleCnt="7"/>
      <dgm:spPr/>
      <dgm:t>
        <a:bodyPr/>
        <a:lstStyle/>
        <a:p>
          <a:endParaRPr lang="en-US"/>
        </a:p>
      </dgm:t>
    </dgm:pt>
  </dgm:ptLst>
  <dgm:cxnLst>
    <dgm:cxn modelId="{1905D2A4-31A6-47E4-B4BA-E03C3864BFA3}" type="presOf" srcId="{35B6A391-F1E6-49B3-9047-615A1A259B7B}" destId="{006E0953-551F-4145-AFBA-226D17D44129}" srcOrd="0" destOrd="0" presId="urn:microsoft.com/office/officeart/2016/7/layout/VerticalDownArrowProcess"/>
    <dgm:cxn modelId="{707A505A-5C43-42DD-80E6-8FCD3D1A06D4}" type="presOf" srcId="{1446971A-67C5-48D5-9EDF-F187F3349424}" destId="{DBA1AB27-3F6A-4007-8515-9D74DD92350F}" srcOrd="1" destOrd="0" presId="urn:microsoft.com/office/officeart/2016/7/layout/VerticalDownArrowProcess"/>
    <dgm:cxn modelId="{F755239B-3708-4A8E-9F90-BAD748050A61}" type="presOf" srcId="{9269B787-2527-4EE8-8CE2-21FEA652340B}" destId="{606EE671-A380-4CAA-8315-EFC69328AFF4}" srcOrd="1" destOrd="0" presId="urn:microsoft.com/office/officeart/2016/7/layout/VerticalDownArrowProcess"/>
    <dgm:cxn modelId="{326BCDD3-6E58-4B5A-8658-5C96B9B2BA61}" type="presOf" srcId="{59F1C687-4E73-455F-A71F-0509857AECA6}" destId="{9701DB1A-BE99-4BF8-ADFA-EB02E8A6FDA1}" srcOrd="0" destOrd="0" presId="urn:microsoft.com/office/officeart/2016/7/layout/VerticalDownArrowProcess"/>
    <dgm:cxn modelId="{92F7CD9D-7023-445B-8779-4A64CC137ABF}" type="presOf" srcId="{6A8BA340-4415-487A-A391-247A80E8FA32}" destId="{1EFBA890-A774-408F-B790-9475B16C33D1}" srcOrd="0" destOrd="0" presId="urn:microsoft.com/office/officeart/2016/7/layout/VerticalDownArrowProcess"/>
    <dgm:cxn modelId="{4246FB31-7174-4EBE-8328-B2824577A4E3}" type="presOf" srcId="{25F9C07F-AFE7-43FF-872E-3D620E117202}" destId="{A7DEE4B0-E042-4A39-95D1-6EA114492774}" srcOrd="0" destOrd="0" presId="urn:microsoft.com/office/officeart/2016/7/layout/VerticalDownArrowProcess"/>
    <dgm:cxn modelId="{FECB0CD2-41EA-4701-9EAA-EDA0D656CE58}" type="presOf" srcId="{493BEAB1-546C-4586-8004-F24F97C66BCB}" destId="{528FD197-EE26-4438-85FE-F33B68318515}" srcOrd="0" destOrd="0" presId="urn:microsoft.com/office/officeart/2016/7/layout/VerticalDownArrowProcess"/>
    <dgm:cxn modelId="{25AF69E4-AAA6-486B-B531-4B6E59180E8D}" srcId="{C2D9E4ED-C220-4339-8563-BCCBD1EB1B7F}" destId="{6A8BA340-4415-487A-A391-247A80E8FA32}" srcOrd="0" destOrd="0" parTransId="{37703CEA-3C78-4E26-8291-ECC9A068F002}" sibTransId="{79E51268-433F-4029-A316-33C39950D99E}"/>
    <dgm:cxn modelId="{E8E8DB7D-EC53-4C37-8801-522EEC739829}" type="presOf" srcId="{25F9C07F-AFE7-43FF-872E-3D620E117202}" destId="{4A809DE8-8355-43EE-8A2C-771FC4D1B2FE}" srcOrd="1" destOrd="0" presId="urn:microsoft.com/office/officeart/2016/7/layout/VerticalDownArrowProcess"/>
    <dgm:cxn modelId="{7D9288CC-2B4B-4C59-972E-81E7C13524F7}" srcId="{349E05BC-FE48-4FF2-A3C3-6A715BEB5402}" destId="{35B6A391-F1E6-49B3-9047-615A1A259B7B}" srcOrd="0" destOrd="0" parTransId="{6DD25E85-DFE4-4729-BD5E-A8AAD0AA2AD2}" sibTransId="{25EFC30F-DF72-46E7-8B32-CAE82DF8A5AA}"/>
    <dgm:cxn modelId="{A3AE5584-545A-42B0-B1DD-D940C6A4A533}" type="presOf" srcId="{493BEAB1-546C-4586-8004-F24F97C66BCB}" destId="{45DE857B-C79F-488D-B115-3E3200D14A99}" srcOrd="1" destOrd="0" presId="urn:microsoft.com/office/officeart/2016/7/layout/VerticalDownArrowProcess"/>
    <dgm:cxn modelId="{4C7E799A-E3F7-4CE3-AFE0-0F7B4FAF7E25}" srcId="{A1E0808F-D86C-4DB0-BE91-9C4C806E7CC5}" destId="{493BEAB1-546C-4586-8004-F24F97C66BCB}" srcOrd="1" destOrd="0" parTransId="{30504E64-6621-4231-AD8D-64851F46A5F5}" sibTransId="{54298189-E24F-4E63-B8F3-A91FCB3E77FD}"/>
    <dgm:cxn modelId="{E5CF8E45-7348-4839-BE45-608CBA3698D8}" type="presOf" srcId="{A79854FB-E7BC-4507-BA98-79FC31F60B87}" destId="{200FF5BA-C219-46A0-8091-F2E1A3731150}" srcOrd="0" destOrd="0" presId="urn:microsoft.com/office/officeart/2016/7/layout/VerticalDownArrowProcess"/>
    <dgm:cxn modelId="{EF7B6FEA-09CE-4F2C-A341-2BDDC31A855D}" srcId="{493BEAB1-546C-4586-8004-F24F97C66BCB}" destId="{A2AF1E7B-F6C0-4F6F-8A44-478AFA1FFB6A}" srcOrd="0" destOrd="0" parTransId="{8B9DB82E-D1CD-410A-9B66-6FB4B7140561}" sibTransId="{00E46C5C-E104-478B-B7EB-3A413FB4B45E}"/>
    <dgm:cxn modelId="{DECB0E3B-459B-4806-9F5C-028843F0CAA6}" type="presOf" srcId="{C2D9E4ED-C220-4339-8563-BCCBD1EB1B7F}" destId="{1713B466-5D3F-422F-917D-AB9E2A4566B3}" srcOrd="1" destOrd="0" presId="urn:microsoft.com/office/officeart/2016/7/layout/VerticalDownArrowProcess"/>
    <dgm:cxn modelId="{328A74DD-EF15-4213-839F-96C92A298520}" srcId="{1446971A-67C5-48D5-9EDF-F187F3349424}" destId="{6538FF79-80C5-46C4-860B-235814AD5B8C}" srcOrd="0" destOrd="0" parTransId="{36AF3758-7E1E-42DF-A169-A1AB174BB608}" sibTransId="{A90969E8-37FA-42DE-BC4D-CA4E27880474}"/>
    <dgm:cxn modelId="{DAC0DFF5-D4F2-45E2-9678-FFAA7D53EDF1}" srcId="{64E4DAD0-24C6-4A05-9322-EE64533899D2}" destId="{59F1C687-4E73-455F-A71F-0509857AECA6}" srcOrd="0" destOrd="0" parTransId="{1F660ED5-8E17-4B1C-8199-F5BAAB0FBA1E}" sibTransId="{E71409DE-F0DA-4534-B500-CD67F7F783A4}"/>
    <dgm:cxn modelId="{6EAE5E65-F006-49E2-969C-259983AC8B95}" type="presOf" srcId="{C2D9E4ED-C220-4339-8563-BCCBD1EB1B7F}" destId="{371B7245-A171-4F65-9ADB-C4AD0B5AE387}" srcOrd="0" destOrd="0" presId="urn:microsoft.com/office/officeart/2016/7/layout/VerticalDownArrowProcess"/>
    <dgm:cxn modelId="{1566DD9F-8BD7-45F0-89D4-59907370B765}" type="presOf" srcId="{6538FF79-80C5-46C4-860B-235814AD5B8C}" destId="{A6F8CAD0-EE68-44D0-BBE9-BD4FF6111035}" srcOrd="0" destOrd="0" presId="urn:microsoft.com/office/officeart/2016/7/layout/VerticalDownArrowProcess"/>
    <dgm:cxn modelId="{A20284BD-FCFE-4AFF-8DAD-BE8808574F31}" srcId="{A1E0808F-D86C-4DB0-BE91-9C4C806E7CC5}" destId="{349E05BC-FE48-4FF2-A3C3-6A715BEB5402}" srcOrd="0" destOrd="0" parTransId="{6F443BE1-50EF-4F44-92D6-2220A3A32ABD}" sibTransId="{081A6283-69FC-46F4-8CF4-19CB844F61F3}"/>
    <dgm:cxn modelId="{BCDF36E4-BDD5-4E9D-BC21-14CAEB1F319C}" type="presOf" srcId="{1446971A-67C5-48D5-9EDF-F187F3349424}" destId="{97DF3E74-58F5-4C00-AE7D-7A71BE3FB7F6}" srcOrd="0" destOrd="0" presId="urn:microsoft.com/office/officeart/2016/7/layout/VerticalDownArrowProcess"/>
    <dgm:cxn modelId="{F20AC0CF-B062-4A57-9DAB-860D8C828931}" srcId="{A1E0808F-D86C-4DB0-BE91-9C4C806E7CC5}" destId="{9269B787-2527-4EE8-8CE2-21FEA652340B}" srcOrd="2" destOrd="0" parTransId="{AC9E53F2-AE08-4D96-84FE-A3E69552B18C}" sibTransId="{A788E444-B377-4E82-A577-633F827A138A}"/>
    <dgm:cxn modelId="{50DFDA1F-980F-4C7E-BEA3-076C839F81E6}" type="presOf" srcId="{349E05BC-FE48-4FF2-A3C3-6A715BEB5402}" destId="{B82E05F5-9F4E-4E2E-BB28-5F1A44F3DD57}" srcOrd="1" destOrd="0" presId="urn:microsoft.com/office/officeart/2016/7/layout/VerticalDownArrowProcess"/>
    <dgm:cxn modelId="{DA5EECED-F0B7-4E6B-AF75-00976B84FFAF}" srcId="{A1E0808F-D86C-4DB0-BE91-9C4C806E7CC5}" destId="{1446971A-67C5-48D5-9EDF-F187F3349424}" srcOrd="5" destOrd="0" parTransId="{9F1DCF4E-3725-4640-8A17-59776DCF835E}" sibTransId="{E025D94E-F354-44CA-B176-7B0595620295}"/>
    <dgm:cxn modelId="{CC3E7798-A5C3-4142-BF93-96A3B5AB7552}" type="presOf" srcId="{2E047CCD-E153-44A4-8E1F-F3AE575815DE}" destId="{71362D6E-36B7-4E93-82AD-FFDDEBFC5D66}" srcOrd="0" destOrd="0" presId="urn:microsoft.com/office/officeart/2016/7/layout/VerticalDownArrowProcess"/>
    <dgm:cxn modelId="{DBB647DF-1260-4F6D-9781-474C26670397}" type="presOf" srcId="{64E4DAD0-24C6-4A05-9322-EE64533899D2}" destId="{5412531D-4262-4519-897B-130272DF9BEC}" srcOrd="0" destOrd="0" presId="urn:microsoft.com/office/officeart/2016/7/layout/VerticalDownArrowProcess"/>
    <dgm:cxn modelId="{D6189A9D-2FC9-40A3-ADE3-B99ED7BA31E1}" srcId="{25F9C07F-AFE7-43FF-872E-3D620E117202}" destId="{2E047CCD-E153-44A4-8E1F-F3AE575815DE}" srcOrd="0" destOrd="0" parTransId="{EC3894D6-F1A5-4180-B50F-B21E90A0CC45}" sibTransId="{EE7A704F-68ED-4561-959B-A48A581DC3FF}"/>
    <dgm:cxn modelId="{63CA7E9C-5BB7-43AA-ABD9-61A18E25BC6F}" type="presOf" srcId="{349E05BC-FE48-4FF2-A3C3-6A715BEB5402}" destId="{8E282332-4B96-45AE-898E-DE5A7C556EE5}" srcOrd="0" destOrd="0" presId="urn:microsoft.com/office/officeart/2016/7/layout/VerticalDownArrowProcess"/>
    <dgm:cxn modelId="{020FB731-DA88-40BB-B2EB-354468367574}" type="presOf" srcId="{9269B787-2527-4EE8-8CE2-21FEA652340B}" destId="{2DAC8B58-2130-4ACF-9A3B-920A667A18D9}" srcOrd="0" destOrd="0" presId="urn:microsoft.com/office/officeart/2016/7/layout/VerticalDownArrowProcess"/>
    <dgm:cxn modelId="{0CB4CA42-06CE-48DA-9F45-46F22C3A3DE3}" srcId="{9269B787-2527-4EE8-8CE2-21FEA652340B}" destId="{A79854FB-E7BC-4507-BA98-79FC31F60B87}" srcOrd="0" destOrd="0" parTransId="{36AFDF7B-F60E-4957-BA3B-B3616A0315F4}" sibTransId="{F43AD6DA-8279-4F59-A245-47C3C7E53AEE}"/>
    <dgm:cxn modelId="{3C32828A-3924-4505-8453-223E4932E10C}" type="presOf" srcId="{A1E0808F-D86C-4DB0-BE91-9C4C806E7CC5}" destId="{0E868619-EB03-4B68-98DC-D7AAA0C4D32D}" srcOrd="0" destOrd="0" presId="urn:microsoft.com/office/officeart/2016/7/layout/VerticalDownArrowProcess"/>
    <dgm:cxn modelId="{F54EBB46-B161-41A6-A7FC-88B93C263D02}" srcId="{A1E0808F-D86C-4DB0-BE91-9C4C806E7CC5}" destId="{64E4DAD0-24C6-4A05-9322-EE64533899D2}" srcOrd="6" destOrd="0" parTransId="{BB6A22BC-8C89-4A43-A735-DEA7C220B421}" sibTransId="{E21E36A4-257E-4367-A630-22EE78F002D4}"/>
    <dgm:cxn modelId="{BB6AE669-5798-4DCF-97DC-239AC74C51D8}" srcId="{A1E0808F-D86C-4DB0-BE91-9C4C806E7CC5}" destId="{C2D9E4ED-C220-4339-8563-BCCBD1EB1B7F}" srcOrd="4" destOrd="0" parTransId="{8F4A1068-06B5-4CF0-A43B-98BD2814775D}" sibTransId="{4C64E91B-A1D2-4206-932B-61811032FA4F}"/>
    <dgm:cxn modelId="{ACD08ADA-CD90-4157-897F-32D98DB3554E}" type="presOf" srcId="{A2AF1E7B-F6C0-4F6F-8A44-478AFA1FFB6A}" destId="{010B570F-3095-4112-B10A-5FB9667A9302}" srcOrd="0" destOrd="0" presId="urn:microsoft.com/office/officeart/2016/7/layout/VerticalDownArrowProcess"/>
    <dgm:cxn modelId="{4122A485-1B71-4CE3-8CD9-3E01B0D61ACC}" srcId="{A1E0808F-D86C-4DB0-BE91-9C4C806E7CC5}" destId="{25F9C07F-AFE7-43FF-872E-3D620E117202}" srcOrd="3" destOrd="0" parTransId="{1627D2DD-3090-4B87-8BE4-B44690B5477A}" sibTransId="{5F547B51-127A-4D48-BCFB-B512BD381021}"/>
    <dgm:cxn modelId="{75927D75-541F-44AB-87CE-1DA002A3A800}" type="presParOf" srcId="{0E868619-EB03-4B68-98DC-D7AAA0C4D32D}" destId="{FC6129DF-07D8-4DF2-BE9D-D5E193A871FD}" srcOrd="0" destOrd="0" presId="urn:microsoft.com/office/officeart/2016/7/layout/VerticalDownArrowProcess"/>
    <dgm:cxn modelId="{1B52364A-C1E1-4C60-BD33-F6C72FE5EDE0}" type="presParOf" srcId="{FC6129DF-07D8-4DF2-BE9D-D5E193A871FD}" destId="{5412531D-4262-4519-897B-130272DF9BEC}" srcOrd="0" destOrd="0" presId="urn:microsoft.com/office/officeart/2016/7/layout/VerticalDownArrowProcess"/>
    <dgm:cxn modelId="{59882589-C107-4D25-9328-BB90CEFA3026}" type="presParOf" srcId="{FC6129DF-07D8-4DF2-BE9D-D5E193A871FD}" destId="{9701DB1A-BE99-4BF8-ADFA-EB02E8A6FDA1}" srcOrd="1" destOrd="0" presId="urn:microsoft.com/office/officeart/2016/7/layout/VerticalDownArrowProcess"/>
    <dgm:cxn modelId="{7F43A09A-4E31-4DAF-AF66-C8FE1586C0F9}" type="presParOf" srcId="{0E868619-EB03-4B68-98DC-D7AAA0C4D32D}" destId="{93D1CD56-5C50-4873-A51A-EEB59861A083}" srcOrd="1" destOrd="0" presId="urn:microsoft.com/office/officeart/2016/7/layout/VerticalDownArrowProcess"/>
    <dgm:cxn modelId="{7995F7B6-28BB-4A67-A927-32BC0466EAE2}" type="presParOf" srcId="{0E868619-EB03-4B68-98DC-D7AAA0C4D32D}" destId="{32285F5B-C637-4C90-99D6-2532697A7ED0}" srcOrd="2" destOrd="0" presId="urn:microsoft.com/office/officeart/2016/7/layout/VerticalDownArrowProcess"/>
    <dgm:cxn modelId="{23413B91-B511-4BF4-95D7-5003930B847B}" type="presParOf" srcId="{32285F5B-C637-4C90-99D6-2532697A7ED0}" destId="{97DF3E74-58F5-4C00-AE7D-7A71BE3FB7F6}" srcOrd="0" destOrd="0" presId="urn:microsoft.com/office/officeart/2016/7/layout/VerticalDownArrowProcess"/>
    <dgm:cxn modelId="{50985B07-609B-497D-9D7C-67B46F1C39AB}" type="presParOf" srcId="{32285F5B-C637-4C90-99D6-2532697A7ED0}" destId="{DBA1AB27-3F6A-4007-8515-9D74DD92350F}" srcOrd="1" destOrd="0" presId="urn:microsoft.com/office/officeart/2016/7/layout/VerticalDownArrowProcess"/>
    <dgm:cxn modelId="{C1C89561-EB33-49CB-A3D1-326AE4EA5D3D}" type="presParOf" srcId="{32285F5B-C637-4C90-99D6-2532697A7ED0}" destId="{A6F8CAD0-EE68-44D0-BBE9-BD4FF6111035}" srcOrd="2" destOrd="0" presId="urn:microsoft.com/office/officeart/2016/7/layout/VerticalDownArrowProcess"/>
    <dgm:cxn modelId="{EC5401E2-89E7-4923-853E-2FFE4B0F4C0E}" type="presParOf" srcId="{0E868619-EB03-4B68-98DC-D7AAA0C4D32D}" destId="{C69AD46B-F312-4B84-98E9-502A933640B4}" srcOrd="3" destOrd="0" presId="urn:microsoft.com/office/officeart/2016/7/layout/VerticalDownArrowProcess"/>
    <dgm:cxn modelId="{91D2E9FA-B422-4B73-9188-493FDFD2F2BE}" type="presParOf" srcId="{0E868619-EB03-4B68-98DC-D7AAA0C4D32D}" destId="{5E5A2AFA-C772-41C2-9414-36C5EC1A6CA7}" srcOrd="4" destOrd="0" presId="urn:microsoft.com/office/officeart/2016/7/layout/VerticalDownArrowProcess"/>
    <dgm:cxn modelId="{D86C9BF3-9D9A-494C-89AB-479E499997F7}" type="presParOf" srcId="{5E5A2AFA-C772-41C2-9414-36C5EC1A6CA7}" destId="{371B7245-A171-4F65-9ADB-C4AD0B5AE387}" srcOrd="0" destOrd="0" presId="urn:microsoft.com/office/officeart/2016/7/layout/VerticalDownArrowProcess"/>
    <dgm:cxn modelId="{4B66BC9E-7CF8-4B0E-BDA1-099D1A721232}" type="presParOf" srcId="{5E5A2AFA-C772-41C2-9414-36C5EC1A6CA7}" destId="{1713B466-5D3F-422F-917D-AB9E2A4566B3}" srcOrd="1" destOrd="0" presId="urn:microsoft.com/office/officeart/2016/7/layout/VerticalDownArrowProcess"/>
    <dgm:cxn modelId="{4F8CCFB6-9DA2-4C38-A915-95AFBA23BF1B}" type="presParOf" srcId="{5E5A2AFA-C772-41C2-9414-36C5EC1A6CA7}" destId="{1EFBA890-A774-408F-B790-9475B16C33D1}" srcOrd="2" destOrd="0" presId="urn:microsoft.com/office/officeart/2016/7/layout/VerticalDownArrowProcess"/>
    <dgm:cxn modelId="{4DC0B92B-ECDB-4E9E-B84A-9B89E3F95EB2}" type="presParOf" srcId="{0E868619-EB03-4B68-98DC-D7AAA0C4D32D}" destId="{CE990A8F-6BAF-4D6A-A943-3AEF0271E7C6}" srcOrd="5" destOrd="0" presId="urn:microsoft.com/office/officeart/2016/7/layout/VerticalDownArrowProcess"/>
    <dgm:cxn modelId="{D8BB661B-0000-4F03-A840-336A76B6B3B8}" type="presParOf" srcId="{0E868619-EB03-4B68-98DC-D7AAA0C4D32D}" destId="{CCE795CA-DEAC-46F1-891C-85284D4B5AC1}" srcOrd="6" destOrd="0" presId="urn:microsoft.com/office/officeart/2016/7/layout/VerticalDownArrowProcess"/>
    <dgm:cxn modelId="{8EA17F96-DBC4-45EA-81FB-208FF676E967}" type="presParOf" srcId="{CCE795CA-DEAC-46F1-891C-85284D4B5AC1}" destId="{A7DEE4B0-E042-4A39-95D1-6EA114492774}" srcOrd="0" destOrd="0" presId="urn:microsoft.com/office/officeart/2016/7/layout/VerticalDownArrowProcess"/>
    <dgm:cxn modelId="{E26A7D9C-BA57-4983-8AF3-0684DB8AAFF8}" type="presParOf" srcId="{CCE795CA-DEAC-46F1-891C-85284D4B5AC1}" destId="{4A809DE8-8355-43EE-8A2C-771FC4D1B2FE}" srcOrd="1" destOrd="0" presId="urn:microsoft.com/office/officeart/2016/7/layout/VerticalDownArrowProcess"/>
    <dgm:cxn modelId="{873D1DF8-73E6-4556-92F6-D84A5C1D3B09}" type="presParOf" srcId="{CCE795CA-DEAC-46F1-891C-85284D4B5AC1}" destId="{71362D6E-36B7-4E93-82AD-FFDDEBFC5D66}" srcOrd="2" destOrd="0" presId="urn:microsoft.com/office/officeart/2016/7/layout/VerticalDownArrowProcess"/>
    <dgm:cxn modelId="{58B44E43-B9A3-49BA-938E-31252F7B407A}" type="presParOf" srcId="{0E868619-EB03-4B68-98DC-D7AAA0C4D32D}" destId="{6D99A660-C747-4FE3-AF7B-F66B8B57EF47}" srcOrd="7" destOrd="0" presId="urn:microsoft.com/office/officeart/2016/7/layout/VerticalDownArrowProcess"/>
    <dgm:cxn modelId="{7D9D9012-717B-4EC1-8607-AC40CC07F5A0}" type="presParOf" srcId="{0E868619-EB03-4B68-98DC-D7AAA0C4D32D}" destId="{625736DE-12A3-4E93-9A50-BF890F8B5A97}" srcOrd="8" destOrd="0" presId="urn:microsoft.com/office/officeart/2016/7/layout/VerticalDownArrowProcess"/>
    <dgm:cxn modelId="{0176EA11-66DF-4CF7-9A39-D7D2EC6D027D}" type="presParOf" srcId="{625736DE-12A3-4E93-9A50-BF890F8B5A97}" destId="{2DAC8B58-2130-4ACF-9A3B-920A667A18D9}" srcOrd="0" destOrd="0" presId="urn:microsoft.com/office/officeart/2016/7/layout/VerticalDownArrowProcess"/>
    <dgm:cxn modelId="{00F8F661-0DA4-4EFE-9A26-FB73498DAC3A}" type="presParOf" srcId="{625736DE-12A3-4E93-9A50-BF890F8B5A97}" destId="{606EE671-A380-4CAA-8315-EFC69328AFF4}" srcOrd="1" destOrd="0" presId="urn:microsoft.com/office/officeart/2016/7/layout/VerticalDownArrowProcess"/>
    <dgm:cxn modelId="{C328158D-85ED-4FD7-A798-1399E1AD6EF3}" type="presParOf" srcId="{625736DE-12A3-4E93-9A50-BF890F8B5A97}" destId="{200FF5BA-C219-46A0-8091-F2E1A3731150}" srcOrd="2" destOrd="0" presId="urn:microsoft.com/office/officeart/2016/7/layout/VerticalDownArrowProcess"/>
    <dgm:cxn modelId="{04AF06B5-C7D3-41E8-A0DE-0BC073DA8C1D}" type="presParOf" srcId="{0E868619-EB03-4B68-98DC-D7AAA0C4D32D}" destId="{8E2F738F-6BEA-42F4-8C70-EFE6A28E093F}" srcOrd="9" destOrd="0" presId="urn:microsoft.com/office/officeart/2016/7/layout/VerticalDownArrowProcess"/>
    <dgm:cxn modelId="{037803C3-0251-44D8-8C27-90283FA56E11}" type="presParOf" srcId="{0E868619-EB03-4B68-98DC-D7AAA0C4D32D}" destId="{18F5796D-933D-4DE4-85C0-EBDEE8C20587}" srcOrd="10" destOrd="0" presId="urn:microsoft.com/office/officeart/2016/7/layout/VerticalDownArrowProcess"/>
    <dgm:cxn modelId="{92D3F6C3-D311-4C56-9611-0259A912BC36}" type="presParOf" srcId="{18F5796D-933D-4DE4-85C0-EBDEE8C20587}" destId="{528FD197-EE26-4438-85FE-F33B68318515}" srcOrd="0" destOrd="0" presId="urn:microsoft.com/office/officeart/2016/7/layout/VerticalDownArrowProcess"/>
    <dgm:cxn modelId="{B9B30E9C-209A-4B2A-9906-AD4541C4F373}" type="presParOf" srcId="{18F5796D-933D-4DE4-85C0-EBDEE8C20587}" destId="{45DE857B-C79F-488D-B115-3E3200D14A99}" srcOrd="1" destOrd="0" presId="urn:microsoft.com/office/officeart/2016/7/layout/VerticalDownArrowProcess"/>
    <dgm:cxn modelId="{DD87F546-5AC1-4849-B513-2D37A75F3B3F}" type="presParOf" srcId="{18F5796D-933D-4DE4-85C0-EBDEE8C20587}" destId="{010B570F-3095-4112-B10A-5FB9667A9302}" srcOrd="2" destOrd="0" presId="urn:microsoft.com/office/officeart/2016/7/layout/VerticalDownArrowProcess"/>
    <dgm:cxn modelId="{B041BB4C-BC16-4873-B8C5-00CC556A5C7E}" type="presParOf" srcId="{0E868619-EB03-4B68-98DC-D7AAA0C4D32D}" destId="{59DBD8B9-7638-4FE3-AF6B-FA98A82EF9B0}" srcOrd="11" destOrd="0" presId="urn:microsoft.com/office/officeart/2016/7/layout/VerticalDownArrowProcess"/>
    <dgm:cxn modelId="{4E4D453B-CF67-46A9-A6DA-C880CB1344DD}" type="presParOf" srcId="{0E868619-EB03-4B68-98DC-D7AAA0C4D32D}" destId="{89C8697B-BBA2-4F59-8422-A00DBD710B21}" srcOrd="12" destOrd="0" presId="urn:microsoft.com/office/officeart/2016/7/layout/VerticalDownArrowProcess"/>
    <dgm:cxn modelId="{D4113258-BF07-4171-864A-57DE5FEEB7A1}" type="presParOf" srcId="{89C8697B-BBA2-4F59-8422-A00DBD710B21}" destId="{8E282332-4B96-45AE-898E-DE5A7C556EE5}" srcOrd="0" destOrd="0" presId="urn:microsoft.com/office/officeart/2016/7/layout/VerticalDownArrowProcess"/>
    <dgm:cxn modelId="{D0E423A1-7E1E-405A-9FF0-3F52CE6B6689}" type="presParOf" srcId="{89C8697B-BBA2-4F59-8422-A00DBD710B21}" destId="{B82E05F5-9F4E-4E2E-BB28-5F1A44F3DD57}" srcOrd="1" destOrd="0" presId="urn:microsoft.com/office/officeart/2016/7/layout/VerticalDownArrowProcess"/>
    <dgm:cxn modelId="{A97475EB-D78B-4687-A69F-A35FE283D9C8}" type="presParOf" srcId="{89C8697B-BBA2-4F59-8422-A00DBD710B21}" destId="{006E0953-551F-4145-AFBA-226D17D44129}"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858C0C8-4D08-4B9C-92A4-F81C6B06FBC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IN"/>
        </a:p>
      </dgm:t>
    </dgm:pt>
    <dgm:pt modelId="{EE574DC6-8790-4BDC-8BED-9AF969D12D7F}">
      <dgm:prSet phldrT="[Text]" custT="1"/>
      <dgm:spPr/>
      <dgm:t>
        <a:bodyPr/>
        <a:lstStyle/>
        <a:p>
          <a:r>
            <a:rPr lang="en-IN" sz="3300" dirty="0"/>
            <a:t>Section 147/148</a:t>
          </a:r>
        </a:p>
      </dgm:t>
    </dgm:pt>
    <dgm:pt modelId="{A0E62347-23B8-4043-A46B-65D604B21BFD}" type="parTrans" cxnId="{A511224B-3FB1-49DE-A5BA-0CAE80821EDD}">
      <dgm:prSet/>
      <dgm:spPr/>
      <dgm:t>
        <a:bodyPr/>
        <a:lstStyle/>
        <a:p>
          <a:endParaRPr lang="en-IN"/>
        </a:p>
      </dgm:t>
    </dgm:pt>
    <dgm:pt modelId="{2E144067-6C78-4410-8371-76D86AAC96E4}" type="sibTrans" cxnId="{A511224B-3FB1-49DE-A5BA-0CAE80821EDD}">
      <dgm:prSet/>
      <dgm:spPr/>
      <dgm:t>
        <a:bodyPr/>
        <a:lstStyle/>
        <a:p>
          <a:endParaRPr lang="en-IN"/>
        </a:p>
      </dgm:t>
    </dgm:pt>
    <dgm:pt modelId="{487087FC-5BE2-42C9-8961-F8D097C1C405}">
      <dgm:prSet phldrT="[Text]"/>
      <dgm:spPr/>
      <dgm:t>
        <a:bodyPr/>
        <a:lstStyle/>
        <a:p>
          <a:pPr algn="r"/>
          <a:r>
            <a:rPr lang="en-IN" dirty="0"/>
            <a:t>     Section 132		</a:t>
          </a:r>
        </a:p>
      </dgm:t>
    </dgm:pt>
    <dgm:pt modelId="{A352F5B5-2057-40AD-84F7-342A9CED390D}" type="parTrans" cxnId="{6F8A42D6-C15A-412A-AED3-0DEDDE54DD27}">
      <dgm:prSet/>
      <dgm:spPr/>
      <dgm:t>
        <a:bodyPr/>
        <a:lstStyle/>
        <a:p>
          <a:endParaRPr lang="en-IN"/>
        </a:p>
      </dgm:t>
    </dgm:pt>
    <dgm:pt modelId="{C3F77CC6-C296-42E2-9035-51421C7E2CB3}" type="sibTrans" cxnId="{6F8A42D6-C15A-412A-AED3-0DEDDE54DD27}">
      <dgm:prSet/>
      <dgm:spPr/>
      <dgm:t>
        <a:bodyPr/>
        <a:lstStyle/>
        <a:p>
          <a:endParaRPr lang="en-IN"/>
        </a:p>
      </dgm:t>
    </dgm:pt>
    <dgm:pt modelId="{21EAD16F-DBC3-4A18-ABC4-46BFF6901443}">
      <dgm:prSet phldrT="[Text]"/>
      <dgm:spPr/>
      <dgm:t>
        <a:bodyPr/>
        <a:lstStyle/>
        <a:p>
          <a:r>
            <a:rPr lang="en-IN" dirty="0"/>
            <a:t>Section 220</a:t>
          </a:r>
        </a:p>
      </dgm:t>
    </dgm:pt>
    <dgm:pt modelId="{231855E7-4679-419F-861F-9C272A753935}" type="parTrans" cxnId="{3825AEF5-5543-4460-AE1A-44D10A5573F5}">
      <dgm:prSet/>
      <dgm:spPr/>
      <dgm:t>
        <a:bodyPr/>
        <a:lstStyle/>
        <a:p>
          <a:endParaRPr lang="en-IN"/>
        </a:p>
      </dgm:t>
    </dgm:pt>
    <dgm:pt modelId="{BD0163ED-896B-4A25-A939-3498F6EC3F0E}" type="sibTrans" cxnId="{3825AEF5-5543-4460-AE1A-44D10A5573F5}">
      <dgm:prSet/>
      <dgm:spPr/>
      <dgm:t>
        <a:bodyPr/>
        <a:lstStyle/>
        <a:p>
          <a:endParaRPr lang="en-IN"/>
        </a:p>
      </dgm:t>
    </dgm:pt>
    <dgm:pt modelId="{46E57A8F-9C03-4C59-B000-08873CE91D75}">
      <dgm:prSet phldrT="[Text]"/>
      <dgm:spPr/>
      <dgm:t>
        <a:bodyPr/>
        <a:lstStyle/>
        <a:p>
          <a:pPr algn="ctr"/>
          <a:r>
            <a:rPr lang="en-IN" dirty="0"/>
            <a:t> Section 254	</a:t>
          </a:r>
        </a:p>
      </dgm:t>
    </dgm:pt>
    <dgm:pt modelId="{2287303B-9FFA-42C3-AA9D-EBD72159D8E3}" type="parTrans" cxnId="{21817AC6-369E-4C41-9C7A-47A6507C043C}">
      <dgm:prSet/>
      <dgm:spPr/>
      <dgm:t>
        <a:bodyPr/>
        <a:lstStyle/>
        <a:p>
          <a:endParaRPr lang="en-IN"/>
        </a:p>
      </dgm:t>
    </dgm:pt>
    <dgm:pt modelId="{BC78F93C-F83A-47A1-BB68-3BB35E0A61FB}" type="sibTrans" cxnId="{21817AC6-369E-4C41-9C7A-47A6507C043C}">
      <dgm:prSet/>
      <dgm:spPr/>
      <dgm:t>
        <a:bodyPr/>
        <a:lstStyle/>
        <a:p>
          <a:endParaRPr lang="en-IN"/>
        </a:p>
      </dgm:t>
    </dgm:pt>
    <dgm:pt modelId="{F2CB41D8-035F-4562-87FD-A909616355AD}">
      <dgm:prSet phldrT="[Text]"/>
      <dgm:spPr/>
      <dgm:t>
        <a:bodyPr/>
        <a:lstStyle/>
        <a:p>
          <a:r>
            <a:rPr lang="en-IN" dirty="0"/>
            <a:t>Sec 201</a:t>
          </a:r>
        </a:p>
      </dgm:t>
    </dgm:pt>
    <dgm:pt modelId="{54912DF5-85CC-41C1-B3D2-3399DBBFF193}" type="parTrans" cxnId="{11F99E71-ED6B-4874-89EA-A5C44ABBEFE9}">
      <dgm:prSet/>
      <dgm:spPr/>
      <dgm:t>
        <a:bodyPr/>
        <a:lstStyle/>
        <a:p>
          <a:endParaRPr lang="en-IN"/>
        </a:p>
      </dgm:t>
    </dgm:pt>
    <dgm:pt modelId="{681662CB-A288-4A71-937C-1CBBA4B3D039}" type="sibTrans" cxnId="{11F99E71-ED6B-4874-89EA-A5C44ABBEFE9}">
      <dgm:prSet/>
      <dgm:spPr/>
      <dgm:t>
        <a:bodyPr/>
        <a:lstStyle/>
        <a:p>
          <a:endParaRPr lang="en-IN"/>
        </a:p>
      </dgm:t>
    </dgm:pt>
    <dgm:pt modelId="{C7502730-EEF1-42AF-A816-950BE2B42ED0}" type="pres">
      <dgm:prSet presAssocID="{7858C0C8-4D08-4B9C-92A4-F81C6B06FBC2}" presName="diagram" presStyleCnt="0">
        <dgm:presLayoutVars>
          <dgm:dir/>
          <dgm:resizeHandles val="exact"/>
        </dgm:presLayoutVars>
      </dgm:prSet>
      <dgm:spPr/>
      <dgm:t>
        <a:bodyPr/>
        <a:lstStyle/>
        <a:p>
          <a:endParaRPr lang="en-US"/>
        </a:p>
      </dgm:t>
    </dgm:pt>
    <dgm:pt modelId="{ACEC6276-C690-4FCF-8EC2-F64141CF0F3F}" type="pres">
      <dgm:prSet presAssocID="{EE574DC6-8790-4BDC-8BED-9AF969D12D7F}" presName="node" presStyleLbl="node1" presStyleIdx="0" presStyleCnt="5" custScaleY="25640">
        <dgm:presLayoutVars>
          <dgm:bulletEnabled val="1"/>
        </dgm:presLayoutVars>
      </dgm:prSet>
      <dgm:spPr/>
      <dgm:t>
        <a:bodyPr/>
        <a:lstStyle/>
        <a:p>
          <a:endParaRPr lang="en-US"/>
        </a:p>
      </dgm:t>
    </dgm:pt>
    <dgm:pt modelId="{A04C77DD-C72E-4BBB-9685-D8A02E1C0321}" type="pres">
      <dgm:prSet presAssocID="{2E144067-6C78-4410-8371-76D86AAC96E4}" presName="sibTrans" presStyleCnt="0"/>
      <dgm:spPr/>
    </dgm:pt>
    <dgm:pt modelId="{AB334FCD-2FBD-495C-A8D6-ED049F7C7B33}" type="pres">
      <dgm:prSet presAssocID="{487087FC-5BE2-42C9-8961-F8D097C1C405}" presName="node" presStyleLbl="node1" presStyleIdx="1" presStyleCnt="5" custScaleY="22808">
        <dgm:presLayoutVars>
          <dgm:bulletEnabled val="1"/>
        </dgm:presLayoutVars>
      </dgm:prSet>
      <dgm:spPr/>
      <dgm:t>
        <a:bodyPr/>
        <a:lstStyle/>
        <a:p>
          <a:endParaRPr lang="en-US"/>
        </a:p>
      </dgm:t>
    </dgm:pt>
    <dgm:pt modelId="{240EAE86-8107-45DF-8A52-DCE5E05781AC}" type="pres">
      <dgm:prSet presAssocID="{C3F77CC6-C296-42E2-9035-51421C7E2CB3}" presName="sibTrans" presStyleCnt="0"/>
      <dgm:spPr/>
    </dgm:pt>
    <dgm:pt modelId="{63B77CDF-EC55-4FA7-9EDF-425679D1DB74}" type="pres">
      <dgm:prSet presAssocID="{21EAD16F-DBC3-4A18-ABC4-46BFF6901443}" presName="node" presStyleLbl="node1" presStyleIdx="2" presStyleCnt="5" custScaleY="25934">
        <dgm:presLayoutVars>
          <dgm:bulletEnabled val="1"/>
        </dgm:presLayoutVars>
      </dgm:prSet>
      <dgm:spPr/>
      <dgm:t>
        <a:bodyPr/>
        <a:lstStyle/>
        <a:p>
          <a:endParaRPr lang="en-US"/>
        </a:p>
      </dgm:t>
    </dgm:pt>
    <dgm:pt modelId="{42A87854-93CD-4B86-B755-B915C9DCB47D}" type="pres">
      <dgm:prSet presAssocID="{BD0163ED-896B-4A25-A939-3498F6EC3F0E}" presName="sibTrans" presStyleCnt="0"/>
      <dgm:spPr/>
    </dgm:pt>
    <dgm:pt modelId="{B67553D2-4FC6-4A6E-9A23-706DAF07DCB1}" type="pres">
      <dgm:prSet presAssocID="{46E57A8F-9C03-4C59-B000-08873CE91D75}" presName="node" presStyleLbl="node1" presStyleIdx="3" presStyleCnt="5" custScaleY="26642">
        <dgm:presLayoutVars>
          <dgm:bulletEnabled val="1"/>
        </dgm:presLayoutVars>
      </dgm:prSet>
      <dgm:spPr/>
      <dgm:t>
        <a:bodyPr/>
        <a:lstStyle/>
        <a:p>
          <a:endParaRPr lang="en-US"/>
        </a:p>
      </dgm:t>
    </dgm:pt>
    <dgm:pt modelId="{FA68599E-C952-4E6A-920C-1A79006E89F2}" type="pres">
      <dgm:prSet presAssocID="{BC78F93C-F83A-47A1-BB68-3BB35E0A61FB}" presName="sibTrans" presStyleCnt="0"/>
      <dgm:spPr/>
    </dgm:pt>
    <dgm:pt modelId="{DA4371BD-7A25-447E-A642-92FFE74334CC}" type="pres">
      <dgm:prSet presAssocID="{F2CB41D8-035F-4562-87FD-A909616355AD}" presName="node" presStyleLbl="node1" presStyleIdx="4" presStyleCnt="5" custScaleY="23949">
        <dgm:presLayoutVars>
          <dgm:bulletEnabled val="1"/>
        </dgm:presLayoutVars>
      </dgm:prSet>
      <dgm:spPr/>
      <dgm:t>
        <a:bodyPr/>
        <a:lstStyle/>
        <a:p>
          <a:endParaRPr lang="en-US"/>
        </a:p>
      </dgm:t>
    </dgm:pt>
  </dgm:ptLst>
  <dgm:cxnLst>
    <dgm:cxn modelId="{11F99E71-ED6B-4874-89EA-A5C44ABBEFE9}" srcId="{7858C0C8-4D08-4B9C-92A4-F81C6B06FBC2}" destId="{F2CB41D8-035F-4562-87FD-A909616355AD}" srcOrd="4" destOrd="0" parTransId="{54912DF5-85CC-41C1-B3D2-3399DBBFF193}" sibTransId="{681662CB-A288-4A71-937C-1CBBA4B3D039}"/>
    <dgm:cxn modelId="{A511224B-3FB1-49DE-A5BA-0CAE80821EDD}" srcId="{7858C0C8-4D08-4B9C-92A4-F81C6B06FBC2}" destId="{EE574DC6-8790-4BDC-8BED-9AF969D12D7F}" srcOrd="0" destOrd="0" parTransId="{A0E62347-23B8-4043-A46B-65D604B21BFD}" sibTransId="{2E144067-6C78-4410-8371-76D86AAC96E4}"/>
    <dgm:cxn modelId="{C14955E4-3075-4E95-99B7-BF165F1BF2F1}" type="presOf" srcId="{F2CB41D8-035F-4562-87FD-A909616355AD}" destId="{DA4371BD-7A25-447E-A642-92FFE74334CC}" srcOrd="0" destOrd="0" presId="urn:microsoft.com/office/officeart/2005/8/layout/default"/>
    <dgm:cxn modelId="{A1C36258-0A0C-4A60-84AD-A0E012D49F4B}" type="presOf" srcId="{21EAD16F-DBC3-4A18-ABC4-46BFF6901443}" destId="{63B77CDF-EC55-4FA7-9EDF-425679D1DB74}" srcOrd="0" destOrd="0" presId="urn:microsoft.com/office/officeart/2005/8/layout/default"/>
    <dgm:cxn modelId="{DBA88BD8-023A-4F42-BB95-DC3CCFD82F65}" type="presOf" srcId="{EE574DC6-8790-4BDC-8BED-9AF969D12D7F}" destId="{ACEC6276-C690-4FCF-8EC2-F64141CF0F3F}" srcOrd="0" destOrd="0" presId="urn:microsoft.com/office/officeart/2005/8/layout/default"/>
    <dgm:cxn modelId="{057D4A1E-AED2-4ECA-AFE2-02DF15B36C9C}" type="presOf" srcId="{487087FC-5BE2-42C9-8961-F8D097C1C405}" destId="{AB334FCD-2FBD-495C-A8D6-ED049F7C7B33}" srcOrd="0" destOrd="0" presId="urn:microsoft.com/office/officeart/2005/8/layout/default"/>
    <dgm:cxn modelId="{BF307A64-9603-4A56-B141-94BADB854C03}" type="presOf" srcId="{46E57A8F-9C03-4C59-B000-08873CE91D75}" destId="{B67553D2-4FC6-4A6E-9A23-706DAF07DCB1}" srcOrd="0" destOrd="0" presId="urn:microsoft.com/office/officeart/2005/8/layout/default"/>
    <dgm:cxn modelId="{6F8A42D6-C15A-412A-AED3-0DEDDE54DD27}" srcId="{7858C0C8-4D08-4B9C-92A4-F81C6B06FBC2}" destId="{487087FC-5BE2-42C9-8961-F8D097C1C405}" srcOrd="1" destOrd="0" parTransId="{A352F5B5-2057-40AD-84F7-342A9CED390D}" sibTransId="{C3F77CC6-C296-42E2-9035-51421C7E2CB3}"/>
    <dgm:cxn modelId="{C69D839C-1062-423B-B8BC-125FF8D051DE}" type="presOf" srcId="{7858C0C8-4D08-4B9C-92A4-F81C6B06FBC2}" destId="{C7502730-EEF1-42AF-A816-950BE2B42ED0}" srcOrd="0" destOrd="0" presId="urn:microsoft.com/office/officeart/2005/8/layout/default"/>
    <dgm:cxn modelId="{21817AC6-369E-4C41-9C7A-47A6507C043C}" srcId="{7858C0C8-4D08-4B9C-92A4-F81C6B06FBC2}" destId="{46E57A8F-9C03-4C59-B000-08873CE91D75}" srcOrd="3" destOrd="0" parTransId="{2287303B-9FFA-42C3-AA9D-EBD72159D8E3}" sibTransId="{BC78F93C-F83A-47A1-BB68-3BB35E0A61FB}"/>
    <dgm:cxn modelId="{3825AEF5-5543-4460-AE1A-44D10A5573F5}" srcId="{7858C0C8-4D08-4B9C-92A4-F81C6B06FBC2}" destId="{21EAD16F-DBC3-4A18-ABC4-46BFF6901443}" srcOrd="2" destOrd="0" parTransId="{231855E7-4679-419F-861F-9C272A753935}" sibTransId="{BD0163ED-896B-4A25-A939-3498F6EC3F0E}"/>
    <dgm:cxn modelId="{784D00D7-315E-44C5-9D73-9D0B56C57BB4}" type="presParOf" srcId="{C7502730-EEF1-42AF-A816-950BE2B42ED0}" destId="{ACEC6276-C690-4FCF-8EC2-F64141CF0F3F}" srcOrd="0" destOrd="0" presId="urn:microsoft.com/office/officeart/2005/8/layout/default"/>
    <dgm:cxn modelId="{FE3F36C7-5A41-439D-ACD7-3476738B3046}" type="presParOf" srcId="{C7502730-EEF1-42AF-A816-950BE2B42ED0}" destId="{A04C77DD-C72E-4BBB-9685-D8A02E1C0321}" srcOrd="1" destOrd="0" presId="urn:microsoft.com/office/officeart/2005/8/layout/default"/>
    <dgm:cxn modelId="{E2A529DC-F8F8-4EF5-BC3F-C2866BBBE053}" type="presParOf" srcId="{C7502730-EEF1-42AF-A816-950BE2B42ED0}" destId="{AB334FCD-2FBD-495C-A8D6-ED049F7C7B33}" srcOrd="2" destOrd="0" presId="urn:microsoft.com/office/officeart/2005/8/layout/default"/>
    <dgm:cxn modelId="{BBF20671-ABB9-4011-8DBF-6DD1B8A7A323}" type="presParOf" srcId="{C7502730-EEF1-42AF-A816-950BE2B42ED0}" destId="{240EAE86-8107-45DF-8A52-DCE5E05781AC}" srcOrd="3" destOrd="0" presId="urn:microsoft.com/office/officeart/2005/8/layout/default"/>
    <dgm:cxn modelId="{0F92A84B-9ED5-43B8-90C4-C2668A7B1C59}" type="presParOf" srcId="{C7502730-EEF1-42AF-A816-950BE2B42ED0}" destId="{63B77CDF-EC55-4FA7-9EDF-425679D1DB74}" srcOrd="4" destOrd="0" presId="urn:microsoft.com/office/officeart/2005/8/layout/default"/>
    <dgm:cxn modelId="{858AC259-D4E7-4A63-A124-CF4D6DFF479C}" type="presParOf" srcId="{C7502730-EEF1-42AF-A816-950BE2B42ED0}" destId="{42A87854-93CD-4B86-B755-B915C9DCB47D}" srcOrd="5" destOrd="0" presId="urn:microsoft.com/office/officeart/2005/8/layout/default"/>
    <dgm:cxn modelId="{170FC92E-3FC0-4260-8175-D6B1A8673C28}" type="presParOf" srcId="{C7502730-EEF1-42AF-A816-950BE2B42ED0}" destId="{B67553D2-4FC6-4A6E-9A23-706DAF07DCB1}" srcOrd="6" destOrd="0" presId="urn:microsoft.com/office/officeart/2005/8/layout/default"/>
    <dgm:cxn modelId="{90F7B8F5-72A9-4DCB-93F0-F445A1560A0C}" type="presParOf" srcId="{C7502730-EEF1-42AF-A816-950BE2B42ED0}" destId="{FA68599E-C952-4E6A-920C-1A79006E89F2}" srcOrd="7" destOrd="0" presId="urn:microsoft.com/office/officeart/2005/8/layout/default"/>
    <dgm:cxn modelId="{50891AD5-118C-4DDD-BC07-38B89F21474B}" type="presParOf" srcId="{C7502730-EEF1-42AF-A816-950BE2B42ED0}" destId="{DA4371BD-7A25-447E-A642-92FFE74334C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23A853-AAA4-4EDE-9B19-2D150834C32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EA5CC54-AD53-46BB-9288-9037F3423AF0}">
      <dgm:prSet phldrT="[Text]" custT="1"/>
      <dgm:spPr/>
      <dgm:t>
        <a:bodyPr/>
        <a:lstStyle/>
        <a:p>
          <a:r>
            <a:rPr lang="en-US" sz="1600" dirty="0"/>
            <a:t>Form of Appeal</a:t>
          </a:r>
        </a:p>
      </dgm:t>
    </dgm:pt>
    <dgm:pt modelId="{C8E66F80-E757-4669-AE6F-B2EF88304358}" type="parTrans" cxnId="{ACF69871-EF8C-4E7F-817E-407DFED4A265}">
      <dgm:prSet/>
      <dgm:spPr/>
      <dgm:t>
        <a:bodyPr/>
        <a:lstStyle/>
        <a:p>
          <a:endParaRPr lang="en-US" sz="1600"/>
        </a:p>
      </dgm:t>
    </dgm:pt>
    <dgm:pt modelId="{F9A05722-BEC4-4758-BECD-8619F219CEFD}" type="sibTrans" cxnId="{ACF69871-EF8C-4E7F-817E-407DFED4A265}">
      <dgm:prSet/>
      <dgm:spPr/>
      <dgm:t>
        <a:bodyPr/>
        <a:lstStyle/>
        <a:p>
          <a:endParaRPr lang="en-US" sz="1600"/>
        </a:p>
      </dgm:t>
    </dgm:pt>
    <dgm:pt modelId="{783CEE2A-6AF9-440D-8EEE-440A0C40998D}">
      <dgm:prSet phldrT="[Text]" custT="1"/>
      <dgm:spPr/>
      <dgm:t>
        <a:bodyPr/>
        <a:lstStyle/>
        <a:p>
          <a:r>
            <a:rPr lang="en-US" sz="1600" dirty="0"/>
            <a:t>Rule 45</a:t>
          </a:r>
        </a:p>
      </dgm:t>
    </dgm:pt>
    <dgm:pt modelId="{0CCBAADF-2422-4436-B048-D1147EF90F57}" type="parTrans" cxnId="{4EBC9DF3-01A2-44A2-90C3-419E3EA01CDB}">
      <dgm:prSet/>
      <dgm:spPr/>
      <dgm:t>
        <a:bodyPr/>
        <a:lstStyle/>
        <a:p>
          <a:endParaRPr lang="en-US" sz="1600"/>
        </a:p>
      </dgm:t>
    </dgm:pt>
    <dgm:pt modelId="{84FE778A-626B-4E07-A4D3-F8DF07F2DDD1}" type="sibTrans" cxnId="{4EBC9DF3-01A2-44A2-90C3-419E3EA01CDB}">
      <dgm:prSet/>
      <dgm:spPr/>
      <dgm:t>
        <a:bodyPr/>
        <a:lstStyle/>
        <a:p>
          <a:endParaRPr lang="en-US" sz="1600"/>
        </a:p>
      </dgm:t>
    </dgm:pt>
    <dgm:pt modelId="{EC79F6EC-4562-4B50-BC5A-A8FF3D6D8BB9}">
      <dgm:prSet phldrT="[Text]" custT="1"/>
      <dgm:spPr/>
      <dgm:t>
        <a:bodyPr/>
        <a:lstStyle/>
        <a:p>
          <a:r>
            <a:rPr lang="en-US" sz="1600" dirty="0"/>
            <a:t>Manner</a:t>
          </a:r>
        </a:p>
      </dgm:t>
    </dgm:pt>
    <dgm:pt modelId="{D31133BE-D60E-4CC1-879D-961C7EC7BD35}" type="parTrans" cxnId="{C1823606-2679-4E87-A17A-6EF4D33FF8AA}">
      <dgm:prSet/>
      <dgm:spPr/>
      <dgm:t>
        <a:bodyPr/>
        <a:lstStyle/>
        <a:p>
          <a:endParaRPr lang="en-US" sz="1600"/>
        </a:p>
      </dgm:t>
    </dgm:pt>
    <dgm:pt modelId="{C48586A1-CB2F-44C8-B391-3EE237368066}" type="sibTrans" cxnId="{C1823606-2679-4E87-A17A-6EF4D33FF8AA}">
      <dgm:prSet/>
      <dgm:spPr/>
      <dgm:t>
        <a:bodyPr/>
        <a:lstStyle/>
        <a:p>
          <a:endParaRPr lang="en-US" sz="1600"/>
        </a:p>
      </dgm:t>
    </dgm:pt>
    <dgm:pt modelId="{11933541-C216-4631-A80E-AF788C4948FC}">
      <dgm:prSet phldrT="[Text]" custT="1"/>
      <dgm:spPr/>
      <dgm:t>
        <a:bodyPr/>
        <a:lstStyle/>
        <a:p>
          <a:r>
            <a:rPr lang="en-US" sz="1600" dirty="0"/>
            <a:t>Appeal shall be made to CIT (A) on or after 01.10.1998</a:t>
          </a:r>
        </a:p>
      </dgm:t>
    </dgm:pt>
    <dgm:pt modelId="{363EAC72-ACE4-4C25-A842-3E7BB5AEAFA2}" type="parTrans" cxnId="{07260CD2-5954-490C-9911-668F2882B5DF}">
      <dgm:prSet/>
      <dgm:spPr/>
      <dgm:t>
        <a:bodyPr/>
        <a:lstStyle/>
        <a:p>
          <a:endParaRPr lang="en-US" sz="1600"/>
        </a:p>
      </dgm:t>
    </dgm:pt>
    <dgm:pt modelId="{433945CE-F29D-42E5-94A1-B52158928D2A}" type="sibTrans" cxnId="{07260CD2-5954-490C-9911-668F2882B5DF}">
      <dgm:prSet/>
      <dgm:spPr/>
      <dgm:t>
        <a:bodyPr/>
        <a:lstStyle/>
        <a:p>
          <a:endParaRPr lang="en-US" sz="1600"/>
        </a:p>
      </dgm:t>
    </dgm:pt>
    <dgm:pt modelId="{F4E22B45-2DDF-4254-BB2D-819813E62E8D}">
      <dgm:prSet phldrT="[Text]" custT="1"/>
      <dgm:spPr/>
      <dgm:t>
        <a:bodyPr/>
        <a:lstStyle/>
        <a:p>
          <a:r>
            <a:rPr lang="en-US" sz="1600" dirty="0"/>
            <a:t>Fee as per total income computed by AO</a:t>
          </a:r>
        </a:p>
      </dgm:t>
    </dgm:pt>
    <dgm:pt modelId="{E7AC5F29-20EC-4F61-B8E1-B45183F6B8D7}" type="parTrans" cxnId="{3150ABA9-6B8A-47CD-B8AC-B6C9245F9DAC}">
      <dgm:prSet/>
      <dgm:spPr/>
      <dgm:t>
        <a:bodyPr/>
        <a:lstStyle/>
        <a:p>
          <a:endParaRPr lang="en-US" sz="1600"/>
        </a:p>
      </dgm:t>
    </dgm:pt>
    <dgm:pt modelId="{A7639601-28CF-45EA-A9B8-2EC82318C88B}" type="sibTrans" cxnId="{3150ABA9-6B8A-47CD-B8AC-B6C9245F9DAC}">
      <dgm:prSet/>
      <dgm:spPr/>
      <dgm:t>
        <a:bodyPr/>
        <a:lstStyle/>
        <a:p>
          <a:endParaRPr lang="en-US" sz="1600"/>
        </a:p>
      </dgm:t>
    </dgm:pt>
    <dgm:pt modelId="{8E2FA629-E07F-48A9-A028-329B1873AD19}">
      <dgm:prSet phldrT="[Text]" custT="1"/>
      <dgm:spPr/>
      <dgm:t>
        <a:bodyPr/>
        <a:lstStyle/>
        <a:p>
          <a:r>
            <a:rPr lang="en-US" sz="1600" dirty="0"/>
            <a:t>Less than 1,00,000 – Rs. 250</a:t>
          </a:r>
        </a:p>
      </dgm:t>
    </dgm:pt>
    <dgm:pt modelId="{1BDE54EB-820E-4029-8AAF-92E9A00D8E25}" type="parTrans" cxnId="{92DF5B82-129C-4434-8E23-DBD841A4CBC3}">
      <dgm:prSet/>
      <dgm:spPr/>
      <dgm:t>
        <a:bodyPr/>
        <a:lstStyle/>
        <a:p>
          <a:endParaRPr lang="en-US" sz="1600"/>
        </a:p>
      </dgm:t>
    </dgm:pt>
    <dgm:pt modelId="{98379948-4E14-4791-B1E5-85BACCC17055}" type="sibTrans" cxnId="{92DF5B82-129C-4434-8E23-DBD841A4CBC3}">
      <dgm:prSet/>
      <dgm:spPr/>
      <dgm:t>
        <a:bodyPr/>
        <a:lstStyle/>
        <a:p>
          <a:endParaRPr lang="en-US" sz="1600"/>
        </a:p>
      </dgm:t>
    </dgm:pt>
    <dgm:pt modelId="{05C8495E-6028-41DB-A83C-3B2BB4EE76EB}">
      <dgm:prSet phldrT="[Text]" custT="1"/>
      <dgm:spPr/>
      <dgm:t>
        <a:bodyPr/>
        <a:lstStyle/>
        <a:p>
          <a:r>
            <a:rPr lang="en-US" sz="1600" dirty="0"/>
            <a:t>1,00,001 – 2,00,000 – Rs. 500</a:t>
          </a:r>
        </a:p>
      </dgm:t>
    </dgm:pt>
    <dgm:pt modelId="{3B87EE4F-A373-4050-8AEA-BF06636CC7BB}" type="parTrans" cxnId="{92426E23-8EDE-4F29-A4C3-3DD1D9F8D9EC}">
      <dgm:prSet/>
      <dgm:spPr/>
      <dgm:t>
        <a:bodyPr/>
        <a:lstStyle/>
        <a:p>
          <a:endParaRPr lang="en-US" sz="1600"/>
        </a:p>
      </dgm:t>
    </dgm:pt>
    <dgm:pt modelId="{C2F8240B-4355-4BE4-A264-B05CCC1515A3}" type="sibTrans" cxnId="{92426E23-8EDE-4F29-A4C3-3DD1D9F8D9EC}">
      <dgm:prSet/>
      <dgm:spPr/>
      <dgm:t>
        <a:bodyPr/>
        <a:lstStyle/>
        <a:p>
          <a:endParaRPr lang="en-US" sz="1600"/>
        </a:p>
      </dgm:t>
    </dgm:pt>
    <dgm:pt modelId="{687D18AA-CE65-4FF3-BD79-A56C53E2D36F}">
      <dgm:prSet phldrT="[Text]" custT="1"/>
      <dgm:spPr/>
      <dgm:t>
        <a:bodyPr/>
        <a:lstStyle/>
        <a:p>
          <a:r>
            <a:rPr lang="en-US" sz="1600" dirty="0"/>
            <a:t>More than 2,00,001 – Rs. 1000</a:t>
          </a:r>
        </a:p>
      </dgm:t>
    </dgm:pt>
    <dgm:pt modelId="{68E89360-2E09-48F1-A446-5B7674D882E3}" type="parTrans" cxnId="{37BAA36B-EA3D-48B1-9806-1CD53ACD5CF3}">
      <dgm:prSet/>
      <dgm:spPr/>
      <dgm:t>
        <a:bodyPr/>
        <a:lstStyle/>
        <a:p>
          <a:endParaRPr lang="en-US" sz="1600"/>
        </a:p>
      </dgm:t>
    </dgm:pt>
    <dgm:pt modelId="{9117F069-7FC0-4F57-946D-9438FB994C50}" type="sibTrans" cxnId="{37BAA36B-EA3D-48B1-9806-1CD53ACD5CF3}">
      <dgm:prSet/>
      <dgm:spPr/>
      <dgm:t>
        <a:bodyPr/>
        <a:lstStyle/>
        <a:p>
          <a:endParaRPr lang="en-US" sz="1600"/>
        </a:p>
      </dgm:t>
    </dgm:pt>
    <dgm:pt modelId="{A2A85916-D3D4-4726-8193-32865AEE93FD}">
      <dgm:prSet phldrT="[Text]" custT="1"/>
      <dgm:spPr/>
      <dgm:t>
        <a:bodyPr/>
        <a:lstStyle/>
        <a:p>
          <a:r>
            <a:rPr lang="en-US" sz="1600" dirty="0"/>
            <a:t>Subject matter not covered above – Rs. 250</a:t>
          </a:r>
        </a:p>
      </dgm:t>
    </dgm:pt>
    <dgm:pt modelId="{27D3A3F4-531F-488D-8DFE-375DDE7A8F0F}" type="parTrans" cxnId="{1CA82EF1-266D-40B1-A982-62F209CEB545}">
      <dgm:prSet/>
      <dgm:spPr/>
      <dgm:t>
        <a:bodyPr/>
        <a:lstStyle/>
        <a:p>
          <a:endParaRPr lang="en-US" sz="1600"/>
        </a:p>
      </dgm:t>
    </dgm:pt>
    <dgm:pt modelId="{11B6B833-33F4-446F-9407-24E20B63D593}" type="sibTrans" cxnId="{1CA82EF1-266D-40B1-A982-62F209CEB545}">
      <dgm:prSet/>
      <dgm:spPr/>
      <dgm:t>
        <a:bodyPr/>
        <a:lstStyle/>
        <a:p>
          <a:endParaRPr lang="en-US" sz="1600"/>
        </a:p>
      </dgm:t>
    </dgm:pt>
    <dgm:pt modelId="{880FDC8C-0F02-4368-BF8D-07D432E95851}">
      <dgm:prSet phldrT="[Text]" custT="1"/>
      <dgm:spPr/>
      <dgm:t>
        <a:bodyPr/>
        <a:lstStyle/>
        <a:p>
          <a:r>
            <a:rPr lang="en-US" sz="1600" dirty="0"/>
            <a:t>JCIT (A) on or after 01.04.2023</a:t>
          </a:r>
        </a:p>
      </dgm:t>
    </dgm:pt>
    <dgm:pt modelId="{1F0C54A5-C0E2-48F9-91FC-EE7A3CAF6D56}" type="parTrans" cxnId="{35B3DD4D-D91C-4D92-9551-421D51A96E71}">
      <dgm:prSet/>
      <dgm:spPr/>
      <dgm:t>
        <a:bodyPr/>
        <a:lstStyle/>
        <a:p>
          <a:endParaRPr lang="en-US" sz="1600"/>
        </a:p>
      </dgm:t>
    </dgm:pt>
    <dgm:pt modelId="{37667BD7-513A-45B9-89AD-CED717EA617C}" type="sibTrans" cxnId="{35B3DD4D-D91C-4D92-9551-421D51A96E71}">
      <dgm:prSet/>
      <dgm:spPr/>
      <dgm:t>
        <a:bodyPr/>
        <a:lstStyle/>
        <a:p>
          <a:endParaRPr lang="en-US" sz="1600"/>
        </a:p>
      </dgm:t>
    </dgm:pt>
    <dgm:pt modelId="{A8A47823-F473-4D7D-BEF5-D688A6786B12}">
      <dgm:prSet phldrT="[Text]" custT="1"/>
      <dgm:spPr/>
      <dgm:t>
        <a:bodyPr/>
        <a:lstStyle/>
        <a:p>
          <a:r>
            <a:rPr lang="en-US" sz="1600" dirty="0"/>
            <a:t>Irrespective of date of initiation of assessment proceeding</a:t>
          </a:r>
        </a:p>
      </dgm:t>
    </dgm:pt>
    <dgm:pt modelId="{CD34A2FE-23AF-427A-805B-A5AF29017338}" type="parTrans" cxnId="{F5F2C51A-43B5-432D-B461-F8BD81EE083E}">
      <dgm:prSet/>
      <dgm:spPr/>
      <dgm:t>
        <a:bodyPr/>
        <a:lstStyle/>
        <a:p>
          <a:endParaRPr lang="en-US" sz="1600"/>
        </a:p>
      </dgm:t>
    </dgm:pt>
    <dgm:pt modelId="{676F29AD-3EE6-4470-BCA8-94E23D62E929}" type="sibTrans" cxnId="{F5F2C51A-43B5-432D-B461-F8BD81EE083E}">
      <dgm:prSet/>
      <dgm:spPr/>
      <dgm:t>
        <a:bodyPr/>
        <a:lstStyle/>
        <a:p>
          <a:endParaRPr lang="en-US" sz="1600"/>
        </a:p>
      </dgm:t>
    </dgm:pt>
    <dgm:pt modelId="{2657973B-28ED-4008-941E-D2BCDCD03F95}">
      <dgm:prSet phldrT="[Text]" custT="1"/>
      <dgm:spPr/>
      <dgm:t>
        <a:bodyPr/>
        <a:lstStyle/>
        <a:p>
          <a:r>
            <a:rPr lang="en-US" sz="1600" dirty="0"/>
            <a:t>Form No. 35 </a:t>
          </a:r>
        </a:p>
      </dgm:t>
    </dgm:pt>
    <dgm:pt modelId="{5DE9C843-5E84-4007-8775-FF9EB416184B}" type="parTrans" cxnId="{19CF2C31-B330-4FC7-B4B8-63E6ED29B99B}">
      <dgm:prSet/>
      <dgm:spPr/>
      <dgm:t>
        <a:bodyPr/>
        <a:lstStyle/>
        <a:p>
          <a:endParaRPr lang="en-US"/>
        </a:p>
      </dgm:t>
    </dgm:pt>
    <dgm:pt modelId="{3AD52ECD-7FC7-410F-9E7A-C8B93B330AC5}" type="sibTrans" cxnId="{19CF2C31-B330-4FC7-B4B8-63E6ED29B99B}">
      <dgm:prSet/>
      <dgm:spPr/>
      <dgm:t>
        <a:bodyPr/>
        <a:lstStyle/>
        <a:p>
          <a:endParaRPr lang="en-US"/>
        </a:p>
      </dgm:t>
    </dgm:pt>
    <dgm:pt modelId="{3158726D-DF79-48B0-9F74-0914304C0A64}">
      <dgm:prSet phldrT="[Text]" custT="1"/>
      <dgm:spPr/>
      <dgm:t>
        <a:bodyPr/>
        <a:lstStyle/>
        <a:p>
          <a:r>
            <a:rPr lang="en-US" sz="1600" dirty="0"/>
            <a:t>Verification – person authorized to verify RoI – S. 140</a:t>
          </a:r>
        </a:p>
      </dgm:t>
    </dgm:pt>
    <dgm:pt modelId="{4663E2CC-1119-4B84-A6DF-8130753F9902}" type="parTrans" cxnId="{13D98D0B-E4A0-454C-A505-D834878B4D44}">
      <dgm:prSet/>
      <dgm:spPr/>
      <dgm:t>
        <a:bodyPr/>
        <a:lstStyle/>
        <a:p>
          <a:endParaRPr lang="en-US"/>
        </a:p>
      </dgm:t>
    </dgm:pt>
    <dgm:pt modelId="{DAB33583-5C87-4CFF-91DA-EE1A98727FE8}" type="sibTrans" cxnId="{13D98D0B-E4A0-454C-A505-D834878B4D44}">
      <dgm:prSet/>
      <dgm:spPr/>
      <dgm:t>
        <a:bodyPr/>
        <a:lstStyle/>
        <a:p>
          <a:endParaRPr lang="en-US"/>
        </a:p>
      </dgm:t>
    </dgm:pt>
    <dgm:pt modelId="{00A6132A-8D7C-4B02-8F47-D230034A8200}">
      <dgm:prSet phldrT="[Text]" custT="1"/>
      <dgm:spPr/>
      <dgm:t>
        <a:bodyPr/>
        <a:lstStyle/>
        <a:p>
          <a:r>
            <a:rPr lang="en-US" sz="1600" dirty="0"/>
            <a:t>Furnish RoI electronically – Rule 12(3): digital signature or electronic verification code.  </a:t>
          </a:r>
        </a:p>
      </dgm:t>
    </dgm:pt>
    <dgm:pt modelId="{9A47B027-0112-484D-BCBE-B439EF3ED23A}" type="parTrans" cxnId="{C5DB0E08-E825-417C-AC06-0AD397FEA0A6}">
      <dgm:prSet/>
      <dgm:spPr/>
      <dgm:t>
        <a:bodyPr/>
        <a:lstStyle/>
        <a:p>
          <a:endParaRPr lang="en-US"/>
        </a:p>
      </dgm:t>
    </dgm:pt>
    <dgm:pt modelId="{C4B8F4AF-523A-49E2-950B-BF7010C37FD7}" type="sibTrans" cxnId="{C5DB0E08-E825-417C-AC06-0AD397FEA0A6}">
      <dgm:prSet/>
      <dgm:spPr/>
      <dgm:t>
        <a:bodyPr/>
        <a:lstStyle/>
        <a:p>
          <a:endParaRPr lang="en-US"/>
        </a:p>
      </dgm:t>
    </dgm:pt>
    <dgm:pt modelId="{A312DDC9-9B93-48B1-A02E-67183C4F4E44}">
      <dgm:prSet phldrT="[Text]" custT="1"/>
      <dgm:spPr/>
      <dgm:t>
        <a:bodyPr/>
        <a:lstStyle/>
        <a:p>
          <a:r>
            <a:rPr lang="en-US" sz="1600" dirty="0"/>
            <a:t>If appeal relates to Orders under 201, the same need to be filed in the TAN IT Portal of the Assessee.</a:t>
          </a:r>
        </a:p>
      </dgm:t>
    </dgm:pt>
    <dgm:pt modelId="{1EF91748-2AF7-4344-83CA-C94987DDF5D5}" type="parTrans" cxnId="{3BF9CAAB-173F-4FEE-B412-6792F265C3EE}">
      <dgm:prSet/>
      <dgm:spPr/>
      <dgm:t>
        <a:bodyPr/>
        <a:lstStyle/>
        <a:p>
          <a:endParaRPr lang="en-US"/>
        </a:p>
      </dgm:t>
    </dgm:pt>
    <dgm:pt modelId="{0D73005A-3A15-4287-AE8D-9C0F12644C52}" type="sibTrans" cxnId="{3BF9CAAB-173F-4FEE-B412-6792F265C3EE}">
      <dgm:prSet/>
      <dgm:spPr/>
      <dgm:t>
        <a:bodyPr/>
        <a:lstStyle/>
        <a:p>
          <a:endParaRPr lang="en-US"/>
        </a:p>
      </dgm:t>
    </dgm:pt>
    <dgm:pt modelId="{B99DE46D-DC2F-4CE4-9392-D338EE608EAD}" type="pres">
      <dgm:prSet presAssocID="{5B23A853-AAA4-4EDE-9B19-2D150834C322}" presName="Name0" presStyleCnt="0">
        <dgm:presLayoutVars>
          <dgm:dir/>
          <dgm:animLvl val="lvl"/>
          <dgm:resizeHandles val="exact"/>
        </dgm:presLayoutVars>
      </dgm:prSet>
      <dgm:spPr/>
      <dgm:t>
        <a:bodyPr/>
        <a:lstStyle/>
        <a:p>
          <a:endParaRPr lang="en-US"/>
        </a:p>
      </dgm:t>
    </dgm:pt>
    <dgm:pt modelId="{FE2A2096-301B-4330-9D34-451A05225823}" type="pres">
      <dgm:prSet presAssocID="{2EA5CC54-AD53-46BB-9288-9037F3423AF0}" presName="composite" presStyleCnt="0"/>
      <dgm:spPr/>
    </dgm:pt>
    <dgm:pt modelId="{723327BE-E957-4256-9CBC-03145E99BE60}" type="pres">
      <dgm:prSet presAssocID="{2EA5CC54-AD53-46BB-9288-9037F3423AF0}" presName="parTx" presStyleLbl="alignNode1" presStyleIdx="0" presStyleCnt="3">
        <dgm:presLayoutVars>
          <dgm:chMax val="0"/>
          <dgm:chPref val="0"/>
          <dgm:bulletEnabled val="1"/>
        </dgm:presLayoutVars>
      </dgm:prSet>
      <dgm:spPr/>
      <dgm:t>
        <a:bodyPr/>
        <a:lstStyle/>
        <a:p>
          <a:endParaRPr lang="en-US"/>
        </a:p>
      </dgm:t>
    </dgm:pt>
    <dgm:pt modelId="{30C1B9E5-1C40-48DB-8134-BA57A71B62CA}" type="pres">
      <dgm:prSet presAssocID="{2EA5CC54-AD53-46BB-9288-9037F3423AF0}" presName="desTx" presStyleLbl="alignAccFollowNode1" presStyleIdx="0" presStyleCnt="3" custLinFactNeighborY="-1335">
        <dgm:presLayoutVars>
          <dgm:bulletEnabled val="1"/>
        </dgm:presLayoutVars>
      </dgm:prSet>
      <dgm:spPr/>
      <dgm:t>
        <a:bodyPr/>
        <a:lstStyle/>
        <a:p>
          <a:endParaRPr lang="en-US"/>
        </a:p>
      </dgm:t>
    </dgm:pt>
    <dgm:pt modelId="{BDDC6CA3-153F-4400-B05A-A9F1E1B103D0}" type="pres">
      <dgm:prSet presAssocID="{F9A05722-BEC4-4758-BECD-8619F219CEFD}" presName="space" presStyleCnt="0"/>
      <dgm:spPr/>
    </dgm:pt>
    <dgm:pt modelId="{A90B965E-7FDF-43A2-A86D-D69217D1460D}" type="pres">
      <dgm:prSet presAssocID="{EC79F6EC-4562-4B50-BC5A-A8FF3D6D8BB9}" presName="composite" presStyleCnt="0"/>
      <dgm:spPr/>
    </dgm:pt>
    <dgm:pt modelId="{AAE689E8-FAD5-432D-A419-D17637D04478}" type="pres">
      <dgm:prSet presAssocID="{EC79F6EC-4562-4B50-BC5A-A8FF3D6D8BB9}" presName="parTx" presStyleLbl="alignNode1" presStyleIdx="1" presStyleCnt="3">
        <dgm:presLayoutVars>
          <dgm:chMax val="0"/>
          <dgm:chPref val="0"/>
          <dgm:bulletEnabled val="1"/>
        </dgm:presLayoutVars>
      </dgm:prSet>
      <dgm:spPr/>
      <dgm:t>
        <a:bodyPr/>
        <a:lstStyle/>
        <a:p>
          <a:endParaRPr lang="en-US"/>
        </a:p>
      </dgm:t>
    </dgm:pt>
    <dgm:pt modelId="{05BD7CCB-F7B6-4D3A-BE9D-BEC074EEFDF7}" type="pres">
      <dgm:prSet presAssocID="{EC79F6EC-4562-4B50-BC5A-A8FF3D6D8BB9}" presName="desTx" presStyleLbl="alignAccFollowNode1" presStyleIdx="1" presStyleCnt="3">
        <dgm:presLayoutVars>
          <dgm:bulletEnabled val="1"/>
        </dgm:presLayoutVars>
      </dgm:prSet>
      <dgm:spPr/>
      <dgm:t>
        <a:bodyPr/>
        <a:lstStyle/>
        <a:p>
          <a:endParaRPr lang="en-US"/>
        </a:p>
      </dgm:t>
    </dgm:pt>
    <dgm:pt modelId="{2A952A8D-E378-4699-9347-81F8C89D72B1}" type="pres">
      <dgm:prSet presAssocID="{C48586A1-CB2F-44C8-B391-3EE237368066}" presName="space" presStyleCnt="0"/>
      <dgm:spPr/>
    </dgm:pt>
    <dgm:pt modelId="{84990978-9BF3-4CF8-B7F6-5996899C6875}" type="pres">
      <dgm:prSet presAssocID="{F4E22B45-2DDF-4254-BB2D-819813E62E8D}" presName="composite" presStyleCnt="0"/>
      <dgm:spPr/>
    </dgm:pt>
    <dgm:pt modelId="{EF867132-0D07-4578-A4BF-78C062042650}" type="pres">
      <dgm:prSet presAssocID="{F4E22B45-2DDF-4254-BB2D-819813E62E8D}" presName="parTx" presStyleLbl="alignNode1" presStyleIdx="2" presStyleCnt="3">
        <dgm:presLayoutVars>
          <dgm:chMax val="0"/>
          <dgm:chPref val="0"/>
          <dgm:bulletEnabled val="1"/>
        </dgm:presLayoutVars>
      </dgm:prSet>
      <dgm:spPr/>
      <dgm:t>
        <a:bodyPr/>
        <a:lstStyle/>
        <a:p>
          <a:endParaRPr lang="en-US"/>
        </a:p>
      </dgm:t>
    </dgm:pt>
    <dgm:pt modelId="{892BBA25-F57A-44EC-A9C0-552E23C2C3FA}" type="pres">
      <dgm:prSet presAssocID="{F4E22B45-2DDF-4254-BB2D-819813E62E8D}" presName="desTx" presStyleLbl="alignAccFollowNode1" presStyleIdx="2" presStyleCnt="3" custScaleY="100000">
        <dgm:presLayoutVars>
          <dgm:bulletEnabled val="1"/>
        </dgm:presLayoutVars>
      </dgm:prSet>
      <dgm:spPr/>
      <dgm:t>
        <a:bodyPr/>
        <a:lstStyle/>
        <a:p>
          <a:endParaRPr lang="en-US"/>
        </a:p>
      </dgm:t>
    </dgm:pt>
  </dgm:ptLst>
  <dgm:cxnLst>
    <dgm:cxn modelId="{37BAA36B-EA3D-48B1-9806-1CD53ACD5CF3}" srcId="{F4E22B45-2DDF-4254-BB2D-819813E62E8D}" destId="{687D18AA-CE65-4FF3-BD79-A56C53E2D36F}" srcOrd="2" destOrd="0" parTransId="{68E89360-2E09-48F1-A446-5B7674D882E3}" sibTransId="{9117F069-7FC0-4F57-946D-9438FB994C50}"/>
    <dgm:cxn modelId="{58D35460-7909-4B40-AD6D-D88411CED46E}" type="presOf" srcId="{2EA5CC54-AD53-46BB-9288-9037F3423AF0}" destId="{723327BE-E957-4256-9CBC-03145E99BE60}" srcOrd="0" destOrd="0" presId="urn:microsoft.com/office/officeart/2005/8/layout/hList1"/>
    <dgm:cxn modelId="{F5F2C51A-43B5-432D-B461-F8BD81EE083E}" srcId="{EC79F6EC-4562-4B50-BC5A-A8FF3D6D8BB9}" destId="{A8A47823-F473-4D7D-BEF5-D688A6786B12}" srcOrd="2" destOrd="0" parTransId="{CD34A2FE-23AF-427A-805B-A5AF29017338}" sibTransId="{676F29AD-3EE6-4470-BCA8-94E23D62E929}"/>
    <dgm:cxn modelId="{C4B123A7-771E-46BC-AA1D-7F933AEA38A6}" type="presOf" srcId="{3158726D-DF79-48B0-9F74-0914304C0A64}" destId="{30C1B9E5-1C40-48DB-8134-BA57A71B62CA}" srcOrd="0" destOrd="3" presId="urn:microsoft.com/office/officeart/2005/8/layout/hList1"/>
    <dgm:cxn modelId="{C86FF2FA-1864-4740-9D39-473CB818D9C2}" type="presOf" srcId="{EC79F6EC-4562-4B50-BC5A-A8FF3D6D8BB9}" destId="{AAE689E8-FAD5-432D-A419-D17637D04478}" srcOrd="0" destOrd="0" presId="urn:microsoft.com/office/officeart/2005/8/layout/hList1"/>
    <dgm:cxn modelId="{33ADA8AD-8646-47A9-B392-A016AED83712}" type="presOf" srcId="{05C8495E-6028-41DB-A83C-3B2BB4EE76EB}" destId="{892BBA25-F57A-44EC-A9C0-552E23C2C3FA}" srcOrd="0" destOrd="1" presId="urn:microsoft.com/office/officeart/2005/8/layout/hList1"/>
    <dgm:cxn modelId="{4EBC9DF3-01A2-44A2-90C3-419E3EA01CDB}" srcId="{2EA5CC54-AD53-46BB-9288-9037F3423AF0}" destId="{783CEE2A-6AF9-440D-8EEE-440A0C40998D}" srcOrd="0" destOrd="0" parTransId="{0CCBAADF-2422-4436-B048-D1147EF90F57}" sibTransId="{84FE778A-626B-4E07-A4D3-F8DF07F2DDD1}"/>
    <dgm:cxn modelId="{92426E23-8EDE-4F29-A4C3-3DD1D9F8D9EC}" srcId="{F4E22B45-2DDF-4254-BB2D-819813E62E8D}" destId="{05C8495E-6028-41DB-A83C-3B2BB4EE76EB}" srcOrd="1" destOrd="0" parTransId="{3B87EE4F-A373-4050-8AEA-BF06636CC7BB}" sibTransId="{C2F8240B-4355-4BE4-A264-B05CCC1515A3}"/>
    <dgm:cxn modelId="{B0FE8509-A666-490A-A70F-B73EF2D852C1}" type="presOf" srcId="{687D18AA-CE65-4FF3-BD79-A56C53E2D36F}" destId="{892BBA25-F57A-44EC-A9C0-552E23C2C3FA}" srcOrd="0" destOrd="2" presId="urn:microsoft.com/office/officeart/2005/8/layout/hList1"/>
    <dgm:cxn modelId="{5E89E6ED-D0A8-41AD-930D-A29E3B92246A}" type="presOf" srcId="{783CEE2A-6AF9-440D-8EEE-440A0C40998D}" destId="{30C1B9E5-1C40-48DB-8134-BA57A71B62CA}" srcOrd="0" destOrd="0" presId="urn:microsoft.com/office/officeart/2005/8/layout/hList1"/>
    <dgm:cxn modelId="{9DFBF80C-427C-4C55-8765-CB24380114EA}" type="presOf" srcId="{8E2FA629-E07F-48A9-A028-329B1873AD19}" destId="{892BBA25-F57A-44EC-A9C0-552E23C2C3FA}" srcOrd="0" destOrd="0" presId="urn:microsoft.com/office/officeart/2005/8/layout/hList1"/>
    <dgm:cxn modelId="{1CA82EF1-266D-40B1-A982-62F209CEB545}" srcId="{F4E22B45-2DDF-4254-BB2D-819813E62E8D}" destId="{A2A85916-D3D4-4726-8193-32865AEE93FD}" srcOrd="3" destOrd="0" parTransId="{27D3A3F4-531F-488D-8DFE-375DDE7A8F0F}" sibTransId="{11B6B833-33F4-446F-9407-24E20B63D593}"/>
    <dgm:cxn modelId="{13D98D0B-E4A0-454C-A505-D834878B4D44}" srcId="{783CEE2A-6AF9-440D-8EEE-440A0C40998D}" destId="{3158726D-DF79-48B0-9F74-0914304C0A64}" srcOrd="2" destOrd="0" parTransId="{4663E2CC-1119-4B84-A6DF-8130753F9902}" sibTransId="{DAB33583-5C87-4CFF-91DA-EE1A98727FE8}"/>
    <dgm:cxn modelId="{3150ABA9-6B8A-47CD-B8AC-B6C9245F9DAC}" srcId="{5B23A853-AAA4-4EDE-9B19-2D150834C322}" destId="{F4E22B45-2DDF-4254-BB2D-819813E62E8D}" srcOrd="2" destOrd="0" parTransId="{E7AC5F29-20EC-4F61-B8E1-B45183F6B8D7}" sibTransId="{A7639601-28CF-45EA-A9B8-2EC82318C88B}"/>
    <dgm:cxn modelId="{5FF7900D-E8F3-4466-BCF8-556342753AFF}" type="presOf" srcId="{A8A47823-F473-4D7D-BEF5-D688A6786B12}" destId="{05BD7CCB-F7B6-4D3A-BE9D-BEC074EEFDF7}" srcOrd="0" destOrd="2" presId="urn:microsoft.com/office/officeart/2005/8/layout/hList1"/>
    <dgm:cxn modelId="{3BF9CAAB-173F-4FEE-B412-6792F265C3EE}" srcId="{2EA5CC54-AD53-46BB-9288-9037F3423AF0}" destId="{A312DDC9-9B93-48B1-A02E-67183C4F4E44}" srcOrd="1" destOrd="0" parTransId="{1EF91748-2AF7-4344-83CA-C94987DDF5D5}" sibTransId="{0D73005A-3A15-4287-AE8D-9C0F12644C52}"/>
    <dgm:cxn modelId="{19CF2C31-B330-4FC7-B4B8-63E6ED29B99B}" srcId="{783CEE2A-6AF9-440D-8EEE-440A0C40998D}" destId="{2657973B-28ED-4008-941E-D2BCDCD03F95}" srcOrd="0" destOrd="0" parTransId="{5DE9C843-5E84-4007-8775-FF9EB416184B}" sibTransId="{3AD52ECD-7FC7-410F-9E7A-C8B93B330AC5}"/>
    <dgm:cxn modelId="{6A9EE21B-B7D9-435C-8A52-C65A6551837F}" type="presOf" srcId="{F4E22B45-2DDF-4254-BB2D-819813E62E8D}" destId="{EF867132-0D07-4578-A4BF-78C062042650}" srcOrd="0" destOrd="0" presId="urn:microsoft.com/office/officeart/2005/8/layout/hList1"/>
    <dgm:cxn modelId="{ACF69871-EF8C-4E7F-817E-407DFED4A265}" srcId="{5B23A853-AAA4-4EDE-9B19-2D150834C322}" destId="{2EA5CC54-AD53-46BB-9288-9037F3423AF0}" srcOrd="0" destOrd="0" parTransId="{C8E66F80-E757-4669-AE6F-B2EF88304358}" sibTransId="{F9A05722-BEC4-4758-BECD-8619F219CEFD}"/>
    <dgm:cxn modelId="{1C9EFBD4-5AC4-4522-8EE6-10501BB60C32}" type="presOf" srcId="{5B23A853-AAA4-4EDE-9B19-2D150834C322}" destId="{B99DE46D-DC2F-4CE4-9392-D338EE608EAD}" srcOrd="0" destOrd="0" presId="urn:microsoft.com/office/officeart/2005/8/layout/hList1"/>
    <dgm:cxn modelId="{07260CD2-5954-490C-9911-668F2882B5DF}" srcId="{EC79F6EC-4562-4B50-BC5A-A8FF3D6D8BB9}" destId="{11933541-C216-4631-A80E-AF788C4948FC}" srcOrd="0" destOrd="0" parTransId="{363EAC72-ACE4-4C25-A842-3E7BB5AEAFA2}" sibTransId="{433945CE-F29D-42E5-94A1-B52158928D2A}"/>
    <dgm:cxn modelId="{12B2258D-CF07-4209-8400-D3C78693412D}" type="presOf" srcId="{00A6132A-8D7C-4B02-8F47-D230034A8200}" destId="{30C1B9E5-1C40-48DB-8134-BA57A71B62CA}" srcOrd="0" destOrd="2" presId="urn:microsoft.com/office/officeart/2005/8/layout/hList1"/>
    <dgm:cxn modelId="{92DF5B82-129C-4434-8E23-DBD841A4CBC3}" srcId="{F4E22B45-2DDF-4254-BB2D-819813E62E8D}" destId="{8E2FA629-E07F-48A9-A028-329B1873AD19}" srcOrd="0" destOrd="0" parTransId="{1BDE54EB-820E-4029-8AAF-92E9A00D8E25}" sibTransId="{98379948-4E14-4791-B1E5-85BACCC17055}"/>
    <dgm:cxn modelId="{03EF2CB5-8B12-46F3-AD96-7874ED80A45B}" type="presOf" srcId="{2657973B-28ED-4008-941E-D2BCDCD03F95}" destId="{30C1B9E5-1C40-48DB-8134-BA57A71B62CA}" srcOrd="0" destOrd="1" presId="urn:microsoft.com/office/officeart/2005/8/layout/hList1"/>
    <dgm:cxn modelId="{47DD69CA-B5E7-41D9-8D0E-AAE6E60D09F6}" type="presOf" srcId="{11933541-C216-4631-A80E-AF788C4948FC}" destId="{05BD7CCB-F7B6-4D3A-BE9D-BEC074EEFDF7}" srcOrd="0" destOrd="0" presId="urn:microsoft.com/office/officeart/2005/8/layout/hList1"/>
    <dgm:cxn modelId="{C5DB0E08-E825-417C-AC06-0AD397FEA0A6}" srcId="{783CEE2A-6AF9-440D-8EEE-440A0C40998D}" destId="{00A6132A-8D7C-4B02-8F47-D230034A8200}" srcOrd="1" destOrd="0" parTransId="{9A47B027-0112-484D-BCBE-B439EF3ED23A}" sibTransId="{C4B8F4AF-523A-49E2-950B-BF7010C37FD7}"/>
    <dgm:cxn modelId="{35B3DD4D-D91C-4D92-9551-421D51A96E71}" srcId="{EC79F6EC-4562-4B50-BC5A-A8FF3D6D8BB9}" destId="{880FDC8C-0F02-4368-BF8D-07D432E95851}" srcOrd="1" destOrd="0" parTransId="{1F0C54A5-C0E2-48F9-91FC-EE7A3CAF6D56}" sibTransId="{37667BD7-513A-45B9-89AD-CED717EA617C}"/>
    <dgm:cxn modelId="{B713ADC6-F55D-49CA-963A-D629944E63BC}" type="presOf" srcId="{A312DDC9-9B93-48B1-A02E-67183C4F4E44}" destId="{30C1B9E5-1C40-48DB-8134-BA57A71B62CA}" srcOrd="0" destOrd="4" presId="urn:microsoft.com/office/officeart/2005/8/layout/hList1"/>
    <dgm:cxn modelId="{CEE101B4-CFA3-4CC4-B76B-7E955BF96AC3}" type="presOf" srcId="{A2A85916-D3D4-4726-8193-32865AEE93FD}" destId="{892BBA25-F57A-44EC-A9C0-552E23C2C3FA}" srcOrd="0" destOrd="3" presId="urn:microsoft.com/office/officeart/2005/8/layout/hList1"/>
    <dgm:cxn modelId="{C1823606-2679-4E87-A17A-6EF4D33FF8AA}" srcId="{5B23A853-AAA4-4EDE-9B19-2D150834C322}" destId="{EC79F6EC-4562-4B50-BC5A-A8FF3D6D8BB9}" srcOrd="1" destOrd="0" parTransId="{D31133BE-D60E-4CC1-879D-961C7EC7BD35}" sibTransId="{C48586A1-CB2F-44C8-B391-3EE237368066}"/>
    <dgm:cxn modelId="{AB6C9069-9FBE-4867-9BF2-0B894A65B401}" type="presOf" srcId="{880FDC8C-0F02-4368-BF8D-07D432E95851}" destId="{05BD7CCB-F7B6-4D3A-BE9D-BEC074EEFDF7}" srcOrd="0" destOrd="1" presId="urn:microsoft.com/office/officeart/2005/8/layout/hList1"/>
    <dgm:cxn modelId="{C1E26A31-733E-43F5-83EC-9125720CC6E4}" type="presParOf" srcId="{B99DE46D-DC2F-4CE4-9392-D338EE608EAD}" destId="{FE2A2096-301B-4330-9D34-451A05225823}" srcOrd="0" destOrd="0" presId="urn:microsoft.com/office/officeart/2005/8/layout/hList1"/>
    <dgm:cxn modelId="{776F9B9B-0174-4DD5-87A1-AFB93F4D1A74}" type="presParOf" srcId="{FE2A2096-301B-4330-9D34-451A05225823}" destId="{723327BE-E957-4256-9CBC-03145E99BE60}" srcOrd="0" destOrd="0" presId="urn:microsoft.com/office/officeart/2005/8/layout/hList1"/>
    <dgm:cxn modelId="{C461F3E8-AFE8-43A3-BA74-77783C04248F}" type="presParOf" srcId="{FE2A2096-301B-4330-9D34-451A05225823}" destId="{30C1B9E5-1C40-48DB-8134-BA57A71B62CA}" srcOrd="1" destOrd="0" presId="urn:microsoft.com/office/officeart/2005/8/layout/hList1"/>
    <dgm:cxn modelId="{7E9B5043-2396-41D2-97DF-2369DF785D24}" type="presParOf" srcId="{B99DE46D-DC2F-4CE4-9392-D338EE608EAD}" destId="{BDDC6CA3-153F-4400-B05A-A9F1E1B103D0}" srcOrd="1" destOrd="0" presId="urn:microsoft.com/office/officeart/2005/8/layout/hList1"/>
    <dgm:cxn modelId="{837444D7-1987-4119-85FE-896B45C07684}" type="presParOf" srcId="{B99DE46D-DC2F-4CE4-9392-D338EE608EAD}" destId="{A90B965E-7FDF-43A2-A86D-D69217D1460D}" srcOrd="2" destOrd="0" presId="urn:microsoft.com/office/officeart/2005/8/layout/hList1"/>
    <dgm:cxn modelId="{049D9E9D-7516-43FD-ABC1-6C0725605FD8}" type="presParOf" srcId="{A90B965E-7FDF-43A2-A86D-D69217D1460D}" destId="{AAE689E8-FAD5-432D-A419-D17637D04478}" srcOrd="0" destOrd="0" presId="urn:microsoft.com/office/officeart/2005/8/layout/hList1"/>
    <dgm:cxn modelId="{78163B9B-62BB-43F5-9BC4-5311FDAC1271}" type="presParOf" srcId="{A90B965E-7FDF-43A2-A86D-D69217D1460D}" destId="{05BD7CCB-F7B6-4D3A-BE9D-BEC074EEFDF7}" srcOrd="1" destOrd="0" presId="urn:microsoft.com/office/officeart/2005/8/layout/hList1"/>
    <dgm:cxn modelId="{E2905F08-9408-4F1D-A82E-8AD6197B0252}" type="presParOf" srcId="{B99DE46D-DC2F-4CE4-9392-D338EE608EAD}" destId="{2A952A8D-E378-4699-9347-81F8C89D72B1}" srcOrd="3" destOrd="0" presId="urn:microsoft.com/office/officeart/2005/8/layout/hList1"/>
    <dgm:cxn modelId="{B6776187-1FA2-4795-9C01-8708EF6DFF84}" type="presParOf" srcId="{B99DE46D-DC2F-4CE4-9392-D338EE608EAD}" destId="{84990978-9BF3-4CF8-B7F6-5996899C6875}" srcOrd="4" destOrd="0" presId="urn:microsoft.com/office/officeart/2005/8/layout/hList1"/>
    <dgm:cxn modelId="{F02C58D7-2D87-40F1-9391-E47C9FA6AFEC}" type="presParOf" srcId="{84990978-9BF3-4CF8-B7F6-5996899C6875}" destId="{EF867132-0D07-4578-A4BF-78C062042650}" srcOrd="0" destOrd="0" presId="urn:microsoft.com/office/officeart/2005/8/layout/hList1"/>
    <dgm:cxn modelId="{6CCC191C-E8DF-43C3-B037-442D7E523721}" type="presParOf" srcId="{84990978-9BF3-4CF8-B7F6-5996899C6875}" destId="{892BBA25-F57A-44EC-A9C0-552E23C2C3F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5D3BC6-0484-40A5-9966-AA88767C947D}"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CDC6FAD0-0BD2-42B8-AC14-43FF9D6765F4}">
      <dgm:prSet phldrT="[Text]" custT="1"/>
      <dgm:spPr/>
      <dgm:t>
        <a:bodyPr/>
        <a:lstStyle/>
        <a:p>
          <a:r>
            <a:rPr lang="en-US" sz="1600" dirty="0"/>
            <a:t>Presentation of Appeal</a:t>
          </a:r>
        </a:p>
      </dgm:t>
    </dgm:pt>
    <dgm:pt modelId="{7C3BA5DD-3085-444D-9D11-EE1486B6E42D}" type="parTrans" cxnId="{6D57473B-64E4-4869-A6BD-78E32196185C}">
      <dgm:prSet/>
      <dgm:spPr/>
      <dgm:t>
        <a:bodyPr/>
        <a:lstStyle/>
        <a:p>
          <a:endParaRPr lang="en-US" sz="1600"/>
        </a:p>
      </dgm:t>
    </dgm:pt>
    <dgm:pt modelId="{37B88FEC-5258-4664-8523-CF4B1429AFC7}" type="sibTrans" cxnId="{6D57473B-64E4-4869-A6BD-78E32196185C}">
      <dgm:prSet/>
      <dgm:spPr/>
      <dgm:t>
        <a:bodyPr/>
        <a:lstStyle/>
        <a:p>
          <a:endParaRPr lang="en-US" sz="1600"/>
        </a:p>
      </dgm:t>
    </dgm:pt>
    <dgm:pt modelId="{AC2125A4-BEDF-4354-8F98-69058FC9DE4E}">
      <dgm:prSet phldrT="[Text]" custT="1"/>
      <dgm:spPr/>
      <dgm:t>
        <a:bodyPr/>
        <a:lstStyle/>
        <a:p>
          <a:pPr>
            <a:buFont typeface="Arial" panose="020B0604020202020204" pitchFamily="34" charset="0"/>
            <a:buChar char="•"/>
          </a:pPr>
          <a:r>
            <a:rPr lang="en-US" sz="1800" dirty="0"/>
            <a:t>Presented within 30 days</a:t>
          </a:r>
        </a:p>
      </dgm:t>
    </dgm:pt>
    <dgm:pt modelId="{6C6E345E-7866-40B1-B2E5-7022A2DB49B9}" type="parTrans" cxnId="{3B9FBE14-9A25-43E8-9068-1F0D79D211B9}">
      <dgm:prSet/>
      <dgm:spPr/>
      <dgm:t>
        <a:bodyPr/>
        <a:lstStyle/>
        <a:p>
          <a:endParaRPr lang="en-US" sz="1600"/>
        </a:p>
      </dgm:t>
    </dgm:pt>
    <dgm:pt modelId="{A0315386-7982-45C3-861B-7C05D7BD2A1E}" type="sibTrans" cxnId="{3B9FBE14-9A25-43E8-9068-1F0D79D211B9}">
      <dgm:prSet/>
      <dgm:spPr/>
      <dgm:t>
        <a:bodyPr/>
        <a:lstStyle/>
        <a:p>
          <a:endParaRPr lang="en-US" sz="1600"/>
        </a:p>
      </dgm:t>
    </dgm:pt>
    <dgm:pt modelId="{6184388B-61E7-421D-9B5D-8B536F290858}">
      <dgm:prSet phldrT="[Text]" custT="1"/>
      <dgm:spPr/>
      <dgm:t>
        <a:bodyPr/>
        <a:lstStyle/>
        <a:p>
          <a:r>
            <a:rPr lang="en-US" sz="1600" dirty="0"/>
            <a:t>30 days time limit to be construed from </a:t>
          </a:r>
        </a:p>
      </dgm:t>
    </dgm:pt>
    <dgm:pt modelId="{6F55EFB7-7205-43C5-A256-B77887835DE9}" type="parTrans" cxnId="{7A2A939F-5E8D-4471-80C0-18F9D67D82D1}">
      <dgm:prSet/>
      <dgm:spPr/>
      <dgm:t>
        <a:bodyPr/>
        <a:lstStyle/>
        <a:p>
          <a:endParaRPr lang="en-US" sz="1600"/>
        </a:p>
      </dgm:t>
    </dgm:pt>
    <dgm:pt modelId="{8E2DDF49-1BE5-4DE4-B941-334B66F13E38}" type="sibTrans" cxnId="{7A2A939F-5E8D-4471-80C0-18F9D67D82D1}">
      <dgm:prSet/>
      <dgm:spPr/>
      <dgm:t>
        <a:bodyPr/>
        <a:lstStyle/>
        <a:p>
          <a:endParaRPr lang="en-US" sz="1600"/>
        </a:p>
      </dgm:t>
    </dgm:pt>
    <dgm:pt modelId="{82122E17-DDC4-43B7-82E4-F7537A2029F6}">
      <dgm:prSet phldrT="[Text]" custT="1"/>
      <dgm:spPr/>
      <dgm:t>
        <a:bodyPr/>
        <a:lstStyle/>
        <a:p>
          <a:r>
            <a:rPr lang="en-US" sz="1800" dirty="0"/>
            <a:t>If appeal is with respect to denial of TDS, then from date of payment of tax</a:t>
          </a:r>
        </a:p>
        <a:p>
          <a:r>
            <a:rPr lang="en-US" sz="1800" dirty="0"/>
            <a:t>If appeal with respect to assessment or penalty, date of service of notice of demand</a:t>
          </a:r>
        </a:p>
      </dgm:t>
    </dgm:pt>
    <dgm:pt modelId="{F4B62410-FEDB-44AB-B929-02466F6F4D80}" type="parTrans" cxnId="{6DE71720-983E-430B-BF11-D041D7259E6D}">
      <dgm:prSet/>
      <dgm:spPr/>
      <dgm:t>
        <a:bodyPr/>
        <a:lstStyle/>
        <a:p>
          <a:endParaRPr lang="en-US" sz="1600"/>
        </a:p>
      </dgm:t>
    </dgm:pt>
    <dgm:pt modelId="{CC7D4FA2-A230-4843-BAE1-C87166653DD9}" type="sibTrans" cxnId="{6DE71720-983E-430B-BF11-D041D7259E6D}">
      <dgm:prSet/>
      <dgm:spPr/>
      <dgm:t>
        <a:bodyPr/>
        <a:lstStyle/>
        <a:p>
          <a:endParaRPr lang="en-US" sz="1600"/>
        </a:p>
      </dgm:t>
    </dgm:pt>
    <dgm:pt modelId="{2DD51468-7F0F-4A7B-B822-28FD5B869E73}">
      <dgm:prSet phldrT="[Text]" custT="1"/>
      <dgm:spPr/>
      <dgm:t>
        <a:bodyPr/>
        <a:lstStyle/>
        <a:p>
          <a:r>
            <a:rPr lang="en-US" sz="1600" dirty="0"/>
            <a:t>Unlimited Powers to condone</a:t>
          </a:r>
        </a:p>
      </dgm:t>
    </dgm:pt>
    <dgm:pt modelId="{8D25134C-F224-4DDE-9A34-10F46AA14BDC}" type="parTrans" cxnId="{783964FC-DCCF-4297-9DA9-3A370BFD8022}">
      <dgm:prSet/>
      <dgm:spPr/>
      <dgm:t>
        <a:bodyPr/>
        <a:lstStyle/>
        <a:p>
          <a:endParaRPr lang="en-US" sz="1600"/>
        </a:p>
      </dgm:t>
    </dgm:pt>
    <dgm:pt modelId="{A83D32F4-009A-4B43-A54A-E874F8AA72F4}" type="sibTrans" cxnId="{783964FC-DCCF-4297-9DA9-3A370BFD8022}">
      <dgm:prSet/>
      <dgm:spPr/>
      <dgm:t>
        <a:bodyPr/>
        <a:lstStyle/>
        <a:p>
          <a:endParaRPr lang="en-US" sz="1600"/>
        </a:p>
      </dgm:t>
    </dgm:pt>
    <dgm:pt modelId="{BBCD85B9-ABA6-42C6-A17E-E225BF720498}">
      <dgm:prSet phldrT="[Text]" custT="1"/>
      <dgm:spPr/>
      <dgm:t>
        <a:bodyPr/>
        <a:lstStyle/>
        <a:p>
          <a:r>
            <a:rPr lang="en-US" sz="1800" dirty="0"/>
            <a:t>JCIT (A) or CIT (A) may admit appeal after expiration of 30 days if there is </a:t>
          </a:r>
          <a:r>
            <a:rPr lang="en-US" sz="1800" u="sng" dirty="0"/>
            <a:t>sufficient cause</a:t>
          </a:r>
          <a:r>
            <a:rPr lang="en-US" sz="1800" dirty="0"/>
            <a:t>. </a:t>
          </a:r>
        </a:p>
      </dgm:t>
    </dgm:pt>
    <dgm:pt modelId="{3DDD1E11-1D7F-4CBC-ACBB-A9D36178F21C}" type="parTrans" cxnId="{D4796236-62D2-486C-B308-69D80664FED9}">
      <dgm:prSet/>
      <dgm:spPr/>
      <dgm:t>
        <a:bodyPr/>
        <a:lstStyle/>
        <a:p>
          <a:endParaRPr lang="en-US" sz="1600"/>
        </a:p>
      </dgm:t>
    </dgm:pt>
    <dgm:pt modelId="{06BA53E3-385E-428F-B6C9-455A2CDC9D53}" type="sibTrans" cxnId="{D4796236-62D2-486C-B308-69D80664FED9}">
      <dgm:prSet/>
      <dgm:spPr/>
      <dgm:t>
        <a:bodyPr/>
        <a:lstStyle/>
        <a:p>
          <a:endParaRPr lang="en-US" sz="1600"/>
        </a:p>
      </dgm:t>
    </dgm:pt>
    <dgm:pt modelId="{37229531-46B1-48D6-8D4A-E816EEEA1649}" type="pres">
      <dgm:prSet presAssocID="{B05D3BC6-0484-40A5-9966-AA88767C947D}" presName="Name0" presStyleCnt="0">
        <dgm:presLayoutVars>
          <dgm:chMax/>
          <dgm:chPref/>
          <dgm:dir/>
        </dgm:presLayoutVars>
      </dgm:prSet>
      <dgm:spPr/>
      <dgm:t>
        <a:bodyPr/>
        <a:lstStyle/>
        <a:p>
          <a:endParaRPr lang="en-US"/>
        </a:p>
      </dgm:t>
    </dgm:pt>
    <dgm:pt modelId="{14DC84AF-91E6-437C-8E59-803651122A38}" type="pres">
      <dgm:prSet presAssocID="{CDC6FAD0-0BD2-42B8-AC14-43FF9D6765F4}" presName="parenttextcomposite" presStyleCnt="0"/>
      <dgm:spPr/>
    </dgm:pt>
    <dgm:pt modelId="{23271445-2E54-484D-8A02-E4249789A79C}" type="pres">
      <dgm:prSet presAssocID="{CDC6FAD0-0BD2-42B8-AC14-43FF9D6765F4}" presName="parenttext" presStyleLbl="revTx" presStyleIdx="0" presStyleCnt="3">
        <dgm:presLayoutVars>
          <dgm:chMax/>
          <dgm:chPref val="2"/>
          <dgm:bulletEnabled val="1"/>
        </dgm:presLayoutVars>
      </dgm:prSet>
      <dgm:spPr/>
      <dgm:t>
        <a:bodyPr/>
        <a:lstStyle/>
        <a:p>
          <a:endParaRPr lang="en-US"/>
        </a:p>
      </dgm:t>
    </dgm:pt>
    <dgm:pt modelId="{3FC4F41F-2EED-4D34-A6AC-20F26A1DB407}" type="pres">
      <dgm:prSet presAssocID="{CDC6FAD0-0BD2-42B8-AC14-43FF9D6765F4}" presName="composite" presStyleCnt="0"/>
      <dgm:spPr/>
    </dgm:pt>
    <dgm:pt modelId="{89696A67-96E7-47D2-A527-D9CE9B96700A}" type="pres">
      <dgm:prSet presAssocID="{CDC6FAD0-0BD2-42B8-AC14-43FF9D6765F4}" presName="chevron1" presStyleLbl="alignNode1" presStyleIdx="0" presStyleCnt="21"/>
      <dgm:spPr/>
    </dgm:pt>
    <dgm:pt modelId="{EE7D49FA-1520-4720-B358-FD4ECA4FA137}" type="pres">
      <dgm:prSet presAssocID="{CDC6FAD0-0BD2-42B8-AC14-43FF9D6765F4}" presName="chevron2" presStyleLbl="alignNode1" presStyleIdx="1" presStyleCnt="21"/>
      <dgm:spPr/>
    </dgm:pt>
    <dgm:pt modelId="{24BB8E68-8BFC-4417-A06A-581B08F3BB4D}" type="pres">
      <dgm:prSet presAssocID="{CDC6FAD0-0BD2-42B8-AC14-43FF9D6765F4}" presName="chevron3" presStyleLbl="alignNode1" presStyleIdx="2" presStyleCnt="21"/>
      <dgm:spPr/>
    </dgm:pt>
    <dgm:pt modelId="{186D74B5-2C80-462B-BBF4-644C1FF2AF08}" type="pres">
      <dgm:prSet presAssocID="{CDC6FAD0-0BD2-42B8-AC14-43FF9D6765F4}" presName="chevron4" presStyleLbl="alignNode1" presStyleIdx="3" presStyleCnt="21" custLinFactNeighborX="24" custLinFactNeighborY="9359"/>
      <dgm:spPr/>
    </dgm:pt>
    <dgm:pt modelId="{6BC3AC0C-F0C2-4D7B-863B-31DB0AABDD7D}" type="pres">
      <dgm:prSet presAssocID="{CDC6FAD0-0BD2-42B8-AC14-43FF9D6765F4}" presName="chevron5" presStyleLbl="alignNode1" presStyleIdx="4" presStyleCnt="21"/>
      <dgm:spPr/>
    </dgm:pt>
    <dgm:pt modelId="{4AC38321-40C0-45BA-BD53-B15B74C3F9FA}" type="pres">
      <dgm:prSet presAssocID="{CDC6FAD0-0BD2-42B8-AC14-43FF9D6765F4}" presName="chevron6" presStyleLbl="alignNode1" presStyleIdx="5" presStyleCnt="21"/>
      <dgm:spPr/>
    </dgm:pt>
    <dgm:pt modelId="{E9175B93-B666-40ED-852E-F03C38C10634}" type="pres">
      <dgm:prSet presAssocID="{CDC6FAD0-0BD2-42B8-AC14-43FF9D6765F4}" presName="chevron7" presStyleLbl="alignNode1" presStyleIdx="6" presStyleCnt="21"/>
      <dgm:spPr/>
    </dgm:pt>
    <dgm:pt modelId="{07C12411-DE07-4B66-A40E-2AD0E1DA4411}" type="pres">
      <dgm:prSet presAssocID="{CDC6FAD0-0BD2-42B8-AC14-43FF9D6765F4}" presName="childtext" presStyleLbl="solidFgAcc1" presStyleIdx="0" presStyleCnt="3">
        <dgm:presLayoutVars>
          <dgm:chMax/>
          <dgm:chPref val="0"/>
          <dgm:bulletEnabled val="1"/>
        </dgm:presLayoutVars>
      </dgm:prSet>
      <dgm:spPr/>
      <dgm:t>
        <a:bodyPr/>
        <a:lstStyle/>
        <a:p>
          <a:endParaRPr lang="en-US"/>
        </a:p>
      </dgm:t>
    </dgm:pt>
    <dgm:pt modelId="{09EA8492-CE35-4DE9-A2D8-0F2666760F87}" type="pres">
      <dgm:prSet presAssocID="{37B88FEC-5258-4664-8523-CF4B1429AFC7}" presName="sibTrans" presStyleCnt="0"/>
      <dgm:spPr/>
    </dgm:pt>
    <dgm:pt modelId="{9E05CCDD-6CAA-4945-A0DC-32640B910EE2}" type="pres">
      <dgm:prSet presAssocID="{6184388B-61E7-421D-9B5D-8B536F290858}" presName="parenttextcomposite" presStyleCnt="0"/>
      <dgm:spPr/>
    </dgm:pt>
    <dgm:pt modelId="{CDA78396-82E3-4A0A-A905-9BA65E834B43}" type="pres">
      <dgm:prSet presAssocID="{6184388B-61E7-421D-9B5D-8B536F290858}" presName="parenttext" presStyleLbl="revTx" presStyleIdx="1" presStyleCnt="3">
        <dgm:presLayoutVars>
          <dgm:chMax/>
          <dgm:chPref val="2"/>
          <dgm:bulletEnabled val="1"/>
        </dgm:presLayoutVars>
      </dgm:prSet>
      <dgm:spPr/>
      <dgm:t>
        <a:bodyPr/>
        <a:lstStyle/>
        <a:p>
          <a:endParaRPr lang="en-US"/>
        </a:p>
      </dgm:t>
    </dgm:pt>
    <dgm:pt modelId="{12F5DD56-34CC-4580-90CA-91809536BF73}" type="pres">
      <dgm:prSet presAssocID="{6184388B-61E7-421D-9B5D-8B536F290858}" presName="composite" presStyleCnt="0"/>
      <dgm:spPr/>
    </dgm:pt>
    <dgm:pt modelId="{AEBAB310-02BB-4C05-A640-DD95B0F79479}" type="pres">
      <dgm:prSet presAssocID="{6184388B-61E7-421D-9B5D-8B536F290858}" presName="chevron1" presStyleLbl="alignNode1" presStyleIdx="7" presStyleCnt="21"/>
      <dgm:spPr/>
    </dgm:pt>
    <dgm:pt modelId="{3F6EEF78-7408-4FF3-A61F-E52C2DAAB05A}" type="pres">
      <dgm:prSet presAssocID="{6184388B-61E7-421D-9B5D-8B536F290858}" presName="chevron2" presStyleLbl="alignNode1" presStyleIdx="8" presStyleCnt="21"/>
      <dgm:spPr/>
    </dgm:pt>
    <dgm:pt modelId="{ABD69E95-0DAD-4854-85E8-E3CC25F0F5DE}" type="pres">
      <dgm:prSet presAssocID="{6184388B-61E7-421D-9B5D-8B536F290858}" presName="chevron3" presStyleLbl="alignNode1" presStyleIdx="9" presStyleCnt="21"/>
      <dgm:spPr/>
    </dgm:pt>
    <dgm:pt modelId="{8EA6531C-3914-4A4C-A62B-E091B485E999}" type="pres">
      <dgm:prSet presAssocID="{6184388B-61E7-421D-9B5D-8B536F290858}" presName="chevron4" presStyleLbl="alignNode1" presStyleIdx="10" presStyleCnt="21"/>
      <dgm:spPr/>
    </dgm:pt>
    <dgm:pt modelId="{C5FB3AA3-193B-4F95-A40B-947F24CEE8AD}" type="pres">
      <dgm:prSet presAssocID="{6184388B-61E7-421D-9B5D-8B536F290858}" presName="chevron5" presStyleLbl="alignNode1" presStyleIdx="11" presStyleCnt="21"/>
      <dgm:spPr/>
    </dgm:pt>
    <dgm:pt modelId="{980C9BA7-9508-4404-98A2-FCDD16509658}" type="pres">
      <dgm:prSet presAssocID="{6184388B-61E7-421D-9B5D-8B536F290858}" presName="chevron6" presStyleLbl="alignNode1" presStyleIdx="12" presStyleCnt="21"/>
      <dgm:spPr/>
    </dgm:pt>
    <dgm:pt modelId="{4EE2AB05-0B68-4BBE-A908-7918E248E108}" type="pres">
      <dgm:prSet presAssocID="{6184388B-61E7-421D-9B5D-8B536F290858}" presName="chevron7" presStyleLbl="alignNode1" presStyleIdx="13" presStyleCnt="21"/>
      <dgm:spPr/>
    </dgm:pt>
    <dgm:pt modelId="{8DF8E3BB-7847-42B5-AF42-A2F4BF770F76}" type="pres">
      <dgm:prSet presAssocID="{6184388B-61E7-421D-9B5D-8B536F290858}" presName="childtext" presStyleLbl="solidFgAcc1" presStyleIdx="1" presStyleCnt="3" custScaleY="137001">
        <dgm:presLayoutVars>
          <dgm:chMax/>
          <dgm:chPref val="0"/>
          <dgm:bulletEnabled val="1"/>
        </dgm:presLayoutVars>
      </dgm:prSet>
      <dgm:spPr/>
      <dgm:t>
        <a:bodyPr/>
        <a:lstStyle/>
        <a:p>
          <a:endParaRPr lang="en-US"/>
        </a:p>
      </dgm:t>
    </dgm:pt>
    <dgm:pt modelId="{3898B8A3-C614-4A4A-8733-D27B937FCB7B}" type="pres">
      <dgm:prSet presAssocID="{8E2DDF49-1BE5-4DE4-B941-334B66F13E38}" presName="sibTrans" presStyleCnt="0"/>
      <dgm:spPr/>
    </dgm:pt>
    <dgm:pt modelId="{D13C60DB-2EB8-49B3-AC94-7B9BDD0E3F21}" type="pres">
      <dgm:prSet presAssocID="{2DD51468-7F0F-4A7B-B822-28FD5B869E73}" presName="parenttextcomposite" presStyleCnt="0"/>
      <dgm:spPr/>
    </dgm:pt>
    <dgm:pt modelId="{5EF4725C-8D8B-433D-91DF-580B5272D8FA}" type="pres">
      <dgm:prSet presAssocID="{2DD51468-7F0F-4A7B-B822-28FD5B869E73}" presName="parenttext" presStyleLbl="revTx" presStyleIdx="2" presStyleCnt="3">
        <dgm:presLayoutVars>
          <dgm:chMax/>
          <dgm:chPref val="2"/>
          <dgm:bulletEnabled val="1"/>
        </dgm:presLayoutVars>
      </dgm:prSet>
      <dgm:spPr/>
      <dgm:t>
        <a:bodyPr/>
        <a:lstStyle/>
        <a:p>
          <a:endParaRPr lang="en-US"/>
        </a:p>
      </dgm:t>
    </dgm:pt>
    <dgm:pt modelId="{54F08E85-9E94-4A1B-9A8E-72FCE3ADB2B0}" type="pres">
      <dgm:prSet presAssocID="{2DD51468-7F0F-4A7B-B822-28FD5B869E73}" presName="composite" presStyleCnt="0"/>
      <dgm:spPr/>
    </dgm:pt>
    <dgm:pt modelId="{25495C8E-5AB4-4692-A0A0-12FB2E6A7C62}" type="pres">
      <dgm:prSet presAssocID="{2DD51468-7F0F-4A7B-B822-28FD5B869E73}" presName="chevron1" presStyleLbl="alignNode1" presStyleIdx="14" presStyleCnt="21"/>
      <dgm:spPr/>
    </dgm:pt>
    <dgm:pt modelId="{A0F071C5-F05E-45CF-82F9-64AD426D4F83}" type="pres">
      <dgm:prSet presAssocID="{2DD51468-7F0F-4A7B-B822-28FD5B869E73}" presName="chevron2" presStyleLbl="alignNode1" presStyleIdx="15" presStyleCnt="21"/>
      <dgm:spPr/>
    </dgm:pt>
    <dgm:pt modelId="{3C8E3522-2D59-4CF5-8E54-666FA03022B7}" type="pres">
      <dgm:prSet presAssocID="{2DD51468-7F0F-4A7B-B822-28FD5B869E73}" presName="chevron3" presStyleLbl="alignNode1" presStyleIdx="16" presStyleCnt="21"/>
      <dgm:spPr/>
    </dgm:pt>
    <dgm:pt modelId="{7DD2A6E6-FC5E-472B-94DD-7A537AF4847D}" type="pres">
      <dgm:prSet presAssocID="{2DD51468-7F0F-4A7B-B822-28FD5B869E73}" presName="chevron4" presStyleLbl="alignNode1" presStyleIdx="17" presStyleCnt="21"/>
      <dgm:spPr/>
    </dgm:pt>
    <dgm:pt modelId="{0FD147BA-0CDF-4011-B9C6-80B46A87BDF0}" type="pres">
      <dgm:prSet presAssocID="{2DD51468-7F0F-4A7B-B822-28FD5B869E73}" presName="chevron5" presStyleLbl="alignNode1" presStyleIdx="18" presStyleCnt="21"/>
      <dgm:spPr/>
    </dgm:pt>
    <dgm:pt modelId="{A4E70A5A-6188-43B9-B81D-8B92A37AC86A}" type="pres">
      <dgm:prSet presAssocID="{2DD51468-7F0F-4A7B-B822-28FD5B869E73}" presName="chevron6" presStyleLbl="alignNode1" presStyleIdx="19" presStyleCnt="21"/>
      <dgm:spPr/>
    </dgm:pt>
    <dgm:pt modelId="{63AD37DB-E292-45B2-B6E0-C4BCF3DB9EEE}" type="pres">
      <dgm:prSet presAssocID="{2DD51468-7F0F-4A7B-B822-28FD5B869E73}" presName="chevron7" presStyleLbl="alignNode1" presStyleIdx="20" presStyleCnt="21"/>
      <dgm:spPr/>
    </dgm:pt>
    <dgm:pt modelId="{CF1F1228-3C75-4207-8930-4D503023DF89}" type="pres">
      <dgm:prSet presAssocID="{2DD51468-7F0F-4A7B-B822-28FD5B869E73}" presName="childtext" presStyleLbl="solidFgAcc1" presStyleIdx="2" presStyleCnt="3">
        <dgm:presLayoutVars>
          <dgm:chMax/>
          <dgm:chPref val="0"/>
          <dgm:bulletEnabled val="1"/>
        </dgm:presLayoutVars>
      </dgm:prSet>
      <dgm:spPr/>
      <dgm:t>
        <a:bodyPr/>
        <a:lstStyle/>
        <a:p>
          <a:endParaRPr lang="en-US"/>
        </a:p>
      </dgm:t>
    </dgm:pt>
  </dgm:ptLst>
  <dgm:cxnLst>
    <dgm:cxn modelId="{DD65DB77-70CD-4C00-91E3-F474AF11859C}" type="presOf" srcId="{B05D3BC6-0484-40A5-9966-AA88767C947D}" destId="{37229531-46B1-48D6-8D4A-E816EEEA1649}" srcOrd="0" destOrd="0" presId="urn:microsoft.com/office/officeart/2008/layout/VerticalAccentList"/>
    <dgm:cxn modelId="{6DE71720-983E-430B-BF11-D041D7259E6D}" srcId="{6184388B-61E7-421D-9B5D-8B536F290858}" destId="{82122E17-DDC4-43B7-82E4-F7537A2029F6}" srcOrd="0" destOrd="0" parTransId="{F4B62410-FEDB-44AB-B929-02466F6F4D80}" sibTransId="{CC7D4FA2-A230-4843-BAE1-C87166653DD9}"/>
    <dgm:cxn modelId="{526913A2-3CF1-441E-B696-8B2169FBCCC2}" type="presOf" srcId="{6184388B-61E7-421D-9B5D-8B536F290858}" destId="{CDA78396-82E3-4A0A-A905-9BA65E834B43}" srcOrd="0" destOrd="0" presId="urn:microsoft.com/office/officeart/2008/layout/VerticalAccentList"/>
    <dgm:cxn modelId="{3B9FBE14-9A25-43E8-9068-1F0D79D211B9}" srcId="{CDC6FAD0-0BD2-42B8-AC14-43FF9D6765F4}" destId="{AC2125A4-BEDF-4354-8F98-69058FC9DE4E}" srcOrd="0" destOrd="0" parTransId="{6C6E345E-7866-40B1-B2E5-7022A2DB49B9}" sibTransId="{A0315386-7982-45C3-861B-7C05D7BD2A1E}"/>
    <dgm:cxn modelId="{D4796236-62D2-486C-B308-69D80664FED9}" srcId="{2DD51468-7F0F-4A7B-B822-28FD5B869E73}" destId="{BBCD85B9-ABA6-42C6-A17E-E225BF720498}" srcOrd="0" destOrd="0" parTransId="{3DDD1E11-1D7F-4CBC-ACBB-A9D36178F21C}" sibTransId="{06BA53E3-385E-428F-B6C9-455A2CDC9D53}"/>
    <dgm:cxn modelId="{91EBA0DF-45E4-4AA3-8008-E6882C289245}" type="presOf" srcId="{BBCD85B9-ABA6-42C6-A17E-E225BF720498}" destId="{CF1F1228-3C75-4207-8930-4D503023DF89}" srcOrd="0" destOrd="0" presId="urn:microsoft.com/office/officeart/2008/layout/VerticalAccentList"/>
    <dgm:cxn modelId="{783964FC-DCCF-4297-9DA9-3A370BFD8022}" srcId="{B05D3BC6-0484-40A5-9966-AA88767C947D}" destId="{2DD51468-7F0F-4A7B-B822-28FD5B869E73}" srcOrd="2" destOrd="0" parTransId="{8D25134C-F224-4DDE-9A34-10F46AA14BDC}" sibTransId="{A83D32F4-009A-4B43-A54A-E874F8AA72F4}"/>
    <dgm:cxn modelId="{6D57473B-64E4-4869-A6BD-78E32196185C}" srcId="{B05D3BC6-0484-40A5-9966-AA88767C947D}" destId="{CDC6FAD0-0BD2-42B8-AC14-43FF9D6765F4}" srcOrd="0" destOrd="0" parTransId="{7C3BA5DD-3085-444D-9D11-EE1486B6E42D}" sibTransId="{37B88FEC-5258-4664-8523-CF4B1429AFC7}"/>
    <dgm:cxn modelId="{81D69542-D985-41B8-99E9-520B3F42F2FC}" type="presOf" srcId="{CDC6FAD0-0BD2-42B8-AC14-43FF9D6765F4}" destId="{23271445-2E54-484D-8A02-E4249789A79C}" srcOrd="0" destOrd="0" presId="urn:microsoft.com/office/officeart/2008/layout/VerticalAccentList"/>
    <dgm:cxn modelId="{D5EB4040-3B0F-4E5B-92C8-9937BDC0F039}" type="presOf" srcId="{82122E17-DDC4-43B7-82E4-F7537A2029F6}" destId="{8DF8E3BB-7847-42B5-AF42-A2F4BF770F76}" srcOrd="0" destOrd="0" presId="urn:microsoft.com/office/officeart/2008/layout/VerticalAccentList"/>
    <dgm:cxn modelId="{2BCE8DF1-B1D7-4644-80DD-9270196AB568}" type="presOf" srcId="{AC2125A4-BEDF-4354-8F98-69058FC9DE4E}" destId="{07C12411-DE07-4B66-A40E-2AD0E1DA4411}" srcOrd="0" destOrd="0" presId="urn:microsoft.com/office/officeart/2008/layout/VerticalAccentList"/>
    <dgm:cxn modelId="{7A2A939F-5E8D-4471-80C0-18F9D67D82D1}" srcId="{B05D3BC6-0484-40A5-9966-AA88767C947D}" destId="{6184388B-61E7-421D-9B5D-8B536F290858}" srcOrd="1" destOrd="0" parTransId="{6F55EFB7-7205-43C5-A256-B77887835DE9}" sibTransId="{8E2DDF49-1BE5-4DE4-B941-334B66F13E38}"/>
    <dgm:cxn modelId="{481C8DFB-2377-4FD8-81BB-1ED8B5A62B5C}" type="presOf" srcId="{2DD51468-7F0F-4A7B-B822-28FD5B869E73}" destId="{5EF4725C-8D8B-433D-91DF-580B5272D8FA}" srcOrd="0" destOrd="0" presId="urn:microsoft.com/office/officeart/2008/layout/VerticalAccentList"/>
    <dgm:cxn modelId="{E03AA61A-BD43-4FC4-8CD9-CEED6D3316B2}" type="presParOf" srcId="{37229531-46B1-48D6-8D4A-E816EEEA1649}" destId="{14DC84AF-91E6-437C-8E59-803651122A38}" srcOrd="0" destOrd="0" presId="urn:microsoft.com/office/officeart/2008/layout/VerticalAccentList"/>
    <dgm:cxn modelId="{8DEF335E-9477-43F7-896F-A96E9628454E}" type="presParOf" srcId="{14DC84AF-91E6-437C-8E59-803651122A38}" destId="{23271445-2E54-484D-8A02-E4249789A79C}" srcOrd="0" destOrd="0" presId="urn:microsoft.com/office/officeart/2008/layout/VerticalAccentList"/>
    <dgm:cxn modelId="{D7D91227-6E3B-4E57-A7DE-F5172BF5E07D}" type="presParOf" srcId="{37229531-46B1-48D6-8D4A-E816EEEA1649}" destId="{3FC4F41F-2EED-4D34-A6AC-20F26A1DB407}" srcOrd="1" destOrd="0" presId="urn:microsoft.com/office/officeart/2008/layout/VerticalAccentList"/>
    <dgm:cxn modelId="{1CC30897-0E86-48A2-95CB-A9BFEB0FA552}" type="presParOf" srcId="{3FC4F41F-2EED-4D34-A6AC-20F26A1DB407}" destId="{89696A67-96E7-47D2-A527-D9CE9B96700A}" srcOrd="0" destOrd="0" presId="urn:microsoft.com/office/officeart/2008/layout/VerticalAccentList"/>
    <dgm:cxn modelId="{F970EF35-F536-45BD-9E7D-8930C38B7681}" type="presParOf" srcId="{3FC4F41F-2EED-4D34-A6AC-20F26A1DB407}" destId="{EE7D49FA-1520-4720-B358-FD4ECA4FA137}" srcOrd="1" destOrd="0" presId="urn:microsoft.com/office/officeart/2008/layout/VerticalAccentList"/>
    <dgm:cxn modelId="{0F82719D-3D17-421F-90C2-83D16C8A18BF}" type="presParOf" srcId="{3FC4F41F-2EED-4D34-A6AC-20F26A1DB407}" destId="{24BB8E68-8BFC-4417-A06A-581B08F3BB4D}" srcOrd="2" destOrd="0" presId="urn:microsoft.com/office/officeart/2008/layout/VerticalAccentList"/>
    <dgm:cxn modelId="{32ECB9A1-247A-41A1-9D95-F07E7E7A3000}" type="presParOf" srcId="{3FC4F41F-2EED-4D34-A6AC-20F26A1DB407}" destId="{186D74B5-2C80-462B-BBF4-644C1FF2AF08}" srcOrd="3" destOrd="0" presId="urn:microsoft.com/office/officeart/2008/layout/VerticalAccentList"/>
    <dgm:cxn modelId="{618B2703-CA03-4247-B525-9F7A15572502}" type="presParOf" srcId="{3FC4F41F-2EED-4D34-A6AC-20F26A1DB407}" destId="{6BC3AC0C-F0C2-4D7B-863B-31DB0AABDD7D}" srcOrd="4" destOrd="0" presId="urn:microsoft.com/office/officeart/2008/layout/VerticalAccentList"/>
    <dgm:cxn modelId="{DFDC9CE4-6839-4214-A677-9974E57E0CE4}" type="presParOf" srcId="{3FC4F41F-2EED-4D34-A6AC-20F26A1DB407}" destId="{4AC38321-40C0-45BA-BD53-B15B74C3F9FA}" srcOrd="5" destOrd="0" presId="urn:microsoft.com/office/officeart/2008/layout/VerticalAccentList"/>
    <dgm:cxn modelId="{A62EA712-73D9-473F-BF4E-ECEBECF5881E}" type="presParOf" srcId="{3FC4F41F-2EED-4D34-A6AC-20F26A1DB407}" destId="{E9175B93-B666-40ED-852E-F03C38C10634}" srcOrd="6" destOrd="0" presId="urn:microsoft.com/office/officeart/2008/layout/VerticalAccentList"/>
    <dgm:cxn modelId="{60BAD3EB-1DA5-4E4F-9F8C-2F1760EDA411}" type="presParOf" srcId="{3FC4F41F-2EED-4D34-A6AC-20F26A1DB407}" destId="{07C12411-DE07-4B66-A40E-2AD0E1DA4411}" srcOrd="7" destOrd="0" presId="urn:microsoft.com/office/officeart/2008/layout/VerticalAccentList"/>
    <dgm:cxn modelId="{155998F6-A820-47A6-AE2D-210772ACDA9B}" type="presParOf" srcId="{37229531-46B1-48D6-8D4A-E816EEEA1649}" destId="{09EA8492-CE35-4DE9-A2D8-0F2666760F87}" srcOrd="2" destOrd="0" presId="urn:microsoft.com/office/officeart/2008/layout/VerticalAccentList"/>
    <dgm:cxn modelId="{DEFA6ABF-EDD1-47B0-BEAC-2129E164C038}" type="presParOf" srcId="{37229531-46B1-48D6-8D4A-E816EEEA1649}" destId="{9E05CCDD-6CAA-4945-A0DC-32640B910EE2}" srcOrd="3" destOrd="0" presId="urn:microsoft.com/office/officeart/2008/layout/VerticalAccentList"/>
    <dgm:cxn modelId="{3E7F2BB2-8738-48FF-B9F8-3C6BBB16DAD4}" type="presParOf" srcId="{9E05CCDD-6CAA-4945-A0DC-32640B910EE2}" destId="{CDA78396-82E3-4A0A-A905-9BA65E834B43}" srcOrd="0" destOrd="0" presId="urn:microsoft.com/office/officeart/2008/layout/VerticalAccentList"/>
    <dgm:cxn modelId="{40E710AD-10FA-4545-8F0B-31C3F77A9220}" type="presParOf" srcId="{37229531-46B1-48D6-8D4A-E816EEEA1649}" destId="{12F5DD56-34CC-4580-90CA-91809536BF73}" srcOrd="4" destOrd="0" presId="urn:microsoft.com/office/officeart/2008/layout/VerticalAccentList"/>
    <dgm:cxn modelId="{928DB12A-16DE-425F-B44D-4334BCB9C1D4}" type="presParOf" srcId="{12F5DD56-34CC-4580-90CA-91809536BF73}" destId="{AEBAB310-02BB-4C05-A640-DD95B0F79479}" srcOrd="0" destOrd="0" presId="urn:microsoft.com/office/officeart/2008/layout/VerticalAccentList"/>
    <dgm:cxn modelId="{1D6FBE58-C5F6-412A-9C07-DBF02709AAAF}" type="presParOf" srcId="{12F5DD56-34CC-4580-90CA-91809536BF73}" destId="{3F6EEF78-7408-4FF3-A61F-E52C2DAAB05A}" srcOrd="1" destOrd="0" presId="urn:microsoft.com/office/officeart/2008/layout/VerticalAccentList"/>
    <dgm:cxn modelId="{90343A89-0A21-43AE-9E43-7D4FBBD31271}" type="presParOf" srcId="{12F5DD56-34CC-4580-90CA-91809536BF73}" destId="{ABD69E95-0DAD-4854-85E8-E3CC25F0F5DE}" srcOrd="2" destOrd="0" presId="urn:microsoft.com/office/officeart/2008/layout/VerticalAccentList"/>
    <dgm:cxn modelId="{2E1DB6C0-4E53-4856-8673-815B00F53136}" type="presParOf" srcId="{12F5DD56-34CC-4580-90CA-91809536BF73}" destId="{8EA6531C-3914-4A4C-A62B-E091B485E999}" srcOrd="3" destOrd="0" presId="urn:microsoft.com/office/officeart/2008/layout/VerticalAccentList"/>
    <dgm:cxn modelId="{EB299211-190F-45FF-99B9-A95FFFE06DFF}" type="presParOf" srcId="{12F5DD56-34CC-4580-90CA-91809536BF73}" destId="{C5FB3AA3-193B-4F95-A40B-947F24CEE8AD}" srcOrd="4" destOrd="0" presId="urn:microsoft.com/office/officeart/2008/layout/VerticalAccentList"/>
    <dgm:cxn modelId="{D8B4ABE6-757A-4F51-AAD8-82EA6E92CBD3}" type="presParOf" srcId="{12F5DD56-34CC-4580-90CA-91809536BF73}" destId="{980C9BA7-9508-4404-98A2-FCDD16509658}" srcOrd="5" destOrd="0" presId="urn:microsoft.com/office/officeart/2008/layout/VerticalAccentList"/>
    <dgm:cxn modelId="{E523BA11-CBCA-4AC2-AEAF-48F287636026}" type="presParOf" srcId="{12F5DD56-34CC-4580-90CA-91809536BF73}" destId="{4EE2AB05-0B68-4BBE-A908-7918E248E108}" srcOrd="6" destOrd="0" presId="urn:microsoft.com/office/officeart/2008/layout/VerticalAccentList"/>
    <dgm:cxn modelId="{ABB90234-2014-45F1-A91E-EF866836906A}" type="presParOf" srcId="{12F5DD56-34CC-4580-90CA-91809536BF73}" destId="{8DF8E3BB-7847-42B5-AF42-A2F4BF770F76}" srcOrd="7" destOrd="0" presId="urn:microsoft.com/office/officeart/2008/layout/VerticalAccentList"/>
    <dgm:cxn modelId="{C1E48FA4-EFA4-4C63-864B-51E4D72A268E}" type="presParOf" srcId="{37229531-46B1-48D6-8D4A-E816EEEA1649}" destId="{3898B8A3-C614-4A4A-8733-D27B937FCB7B}" srcOrd="5" destOrd="0" presId="urn:microsoft.com/office/officeart/2008/layout/VerticalAccentList"/>
    <dgm:cxn modelId="{E086C0A5-DFD6-4B75-9600-7B09AC24A6D1}" type="presParOf" srcId="{37229531-46B1-48D6-8D4A-E816EEEA1649}" destId="{D13C60DB-2EB8-49B3-AC94-7B9BDD0E3F21}" srcOrd="6" destOrd="0" presId="urn:microsoft.com/office/officeart/2008/layout/VerticalAccentList"/>
    <dgm:cxn modelId="{01E3AF06-F9B4-45F0-9AC7-582D138081BF}" type="presParOf" srcId="{D13C60DB-2EB8-49B3-AC94-7B9BDD0E3F21}" destId="{5EF4725C-8D8B-433D-91DF-580B5272D8FA}" srcOrd="0" destOrd="0" presId="urn:microsoft.com/office/officeart/2008/layout/VerticalAccentList"/>
    <dgm:cxn modelId="{6954A585-C554-4448-8EF4-04C237863EF6}" type="presParOf" srcId="{37229531-46B1-48D6-8D4A-E816EEEA1649}" destId="{54F08E85-9E94-4A1B-9A8E-72FCE3ADB2B0}" srcOrd="7" destOrd="0" presId="urn:microsoft.com/office/officeart/2008/layout/VerticalAccentList"/>
    <dgm:cxn modelId="{8FCF05E9-FBB9-45E4-8209-25D0B9ED58CD}" type="presParOf" srcId="{54F08E85-9E94-4A1B-9A8E-72FCE3ADB2B0}" destId="{25495C8E-5AB4-4692-A0A0-12FB2E6A7C62}" srcOrd="0" destOrd="0" presId="urn:microsoft.com/office/officeart/2008/layout/VerticalAccentList"/>
    <dgm:cxn modelId="{8E755C61-BA4C-4981-B426-5BDECF6F2295}" type="presParOf" srcId="{54F08E85-9E94-4A1B-9A8E-72FCE3ADB2B0}" destId="{A0F071C5-F05E-45CF-82F9-64AD426D4F83}" srcOrd="1" destOrd="0" presId="urn:microsoft.com/office/officeart/2008/layout/VerticalAccentList"/>
    <dgm:cxn modelId="{0F9F896E-1FD7-4C68-8DC1-0EACD0331A75}" type="presParOf" srcId="{54F08E85-9E94-4A1B-9A8E-72FCE3ADB2B0}" destId="{3C8E3522-2D59-4CF5-8E54-666FA03022B7}" srcOrd="2" destOrd="0" presId="urn:microsoft.com/office/officeart/2008/layout/VerticalAccentList"/>
    <dgm:cxn modelId="{FFCEF85A-2A98-437F-93E1-4E39715092E7}" type="presParOf" srcId="{54F08E85-9E94-4A1B-9A8E-72FCE3ADB2B0}" destId="{7DD2A6E6-FC5E-472B-94DD-7A537AF4847D}" srcOrd="3" destOrd="0" presId="urn:microsoft.com/office/officeart/2008/layout/VerticalAccentList"/>
    <dgm:cxn modelId="{1179C4B1-61B4-42A7-AB41-121AA71E0C58}" type="presParOf" srcId="{54F08E85-9E94-4A1B-9A8E-72FCE3ADB2B0}" destId="{0FD147BA-0CDF-4011-B9C6-80B46A87BDF0}" srcOrd="4" destOrd="0" presId="urn:microsoft.com/office/officeart/2008/layout/VerticalAccentList"/>
    <dgm:cxn modelId="{BCFAAB73-FA42-47A4-8437-932077FC6C11}" type="presParOf" srcId="{54F08E85-9E94-4A1B-9A8E-72FCE3ADB2B0}" destId="{A4E70A5A-6188-43B9-B81D-8B92A37AC86A}" srcOrd="5" destOrd="0" presId="urn:microsoft.com/office/officeart/2008/layout/VerticalAccentList"/>
    <dgm:cxn modelId="{DB225383-708E-442D-8348-DB7FD55BF887}" type="presParOf" srcId="{54F08E85-9E94-4A1B-9A8E-72FCE3ADB2B0}" destId="{63AD37DB-E292-45B2-B6E0-C4BCF3DB9EEE}" srcOrd="6" destOrd="0" presId="urn:microsoft.com/office/officeart/2008/layout/VerticalAccentList"/>
    <dgm:cxn modelId="{1E8857B2-60FD-45BF-982A-7B78D9D8E204}" type="presParOf" srcId="{54F08E85-9E94-4A1B-9A8E-72FCE3ADB2B0}" destId="{CF1F1228-3C75-4207-8930-4D503023DF89}"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802E29-7E67-4EFD-85E4-3521F3B4568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C1E0DCEA-DA5C-4148-A52A-4B5C08AF43A5}">
      <dgm:prSet phldrT="[Text]" custT="1"/>
      <dgm:spPr/>
      <dgm:t>
        <a:bodyPr/>
        <a:lstStyle/>
        <a:p>
          <a:r>
            <a:rPr lang="en-US" sz="1600" dirty="0"/>
            <a:t>Step 1 </a:t>
          </a:r>
        </a:p>
      </dgm:t>
    </dgm:pt>
    <dgm:pt modelId="{97E8E0DA-C16F-4986-A81A-AD158AD5C88D}" type="parTrans" cxnId="{02124A22-3E50-44E9-9775-C35964BB3BA3}">
      <dgm:prSet/>
      <dgm:spPr/>
      <dgm:t>
        <a:bodyPr/>
        <a:lstStyle/>
        <a:p>
          <a:endParaRPr lang="en-US" sz="1600"/>
        </a:p>
      </dgm:t>
    </dgm:pt>
    <dgm:pt modelId="{6D274552-3069-4B30-83B6-CE677E561A67}" type="sibTrans" cxnId="{02124A22-3E50-44E9-9775-C35964BB3BA3}">
      <dgm:prSet/>
      <dgm:spPr/>
      <dgm:t>
        <a:bodyPr/>
        <a:lstStyle/>
        <a:p>
          <a:endParaRPr lang="en-US" sz="1600"/>
        </a:p>
      </dgm:t>
    </dgm:pt>
    <dgm:pt modelId="{0D94674D-BE76-4FF8-B5F4-4DEA7138F24F}">
      <dgm:prSet phldrT="[Text]" custT="1"/>
      <dgm:spPr/>
      <dgm:t>
        <a:bodyPr/>
        <a:lstStyle/>
        <a:p>
          <a:r>
            <a:rPr lang="en-US" sz="1600" dirty="0"/>
            <a:t>Login to the income tax portal ‘eportal.incometax.gov.in’ – PAN or TAN</a:t>
          </a:r>
        </a:p>
      </dgm:t>
    </dgm:pt>
    <dgm:pt modelId="{E14FC351-5ED7-4E52-B2EE-C23A5B9B079D}" type="parTrans" cxnId="{AEDA27A9-B3F8-4599-88E5-13A7D90AA9B9}">
      <dgm:prSet/>
      <dgm:spPr/>
      <dgm:t>
        <a:bodyPr/>
        <a:lstStyle/>
        <a:p>
          <a:endParaRPr lang="en-US" sz="1600"/>
        </a:p>
      </dgm:t>
    </dgm:pt>
    <dgm:pt modelId="{54D77B94-2451-43B9-A783-8592D8C7EF13}" type="sibTrans" cxnId="{AEDA27A9-B3F8-4599-88E5-13A7D90AA9B9}">
      <dgm:prSet/>
      <dgm:spPr/>
      <dgm:t>
        <a:bodyPr/>
        <a:lstStyle/>
        <a:p>
          <a:endParaRPr lang="en-US" sz="1600"/>
        </a:p>
      </dgm:t>
    </dgm:pt>
    <dgm:pt modelId="{585237FA-8362-4569-9D81-A521EFEBAE61}">
      <dgm:prSet phldrT="[Text]" custT="1"/>
      <dgm:spPr/>
      <dgm:t>
        <a:bodyPr/>
        <a:lstStyle/>
        <a:p>
          <a:r>
            <a:rPr lang="en-US" sz="1600" dirty="0"/>
            <a:t>Then select Form No, 35 (Appeal before CIT (A))</a:t>
          </a:r>
        </a:p>
      </dgm:t>
    </dgm:pt>
    <dgm:pt modelId="{A34102CB-F5A9-4297-A8D2-7048BE927489}" type="parTrans" cxnId="{09FE514A-548A-4AFE-8E0B-E8FA1CAAA250}">
      <dgm:prSet/>
      <dgm:spPr/>
      <dgm:t>
        <a:bodyPr/>
        <a:lstStyle/>
        <a:p>
          <a:endParaRPr lang="en-US" sz="1600"/>
        </a:p>
      </dgm:t>
    </dgm:pt>
    <dgm:pt modelId="{614B229F-47D2-4C93-B589-8B34DA327D20}" type="sibTrans" cxnId="{09FE514A-548A-4AFE-8E0B-E8FA1CAAA250}">
      <dgm:prSet/>
      <dgm:spPr/>
      <dgm:t>
        <a:bodyPr/>
        <a:lstStyle/>
        <a:p>
          <a:endParaRPr lang="en-US" sz="1600"/>
        </a:p>
      </dgm:t>
    </dgm:pt>
    <dgm:pt modelId="{843304F0-DE31-4A08-9066-05B15A606629}">
      <dgm:prSet phldrT="[Text]" custT="1"/>
      <dgm:spPr/>
      <dgm:t>
        <a:bodyPr/>
        <a:lstStyle/>
        <a:p>
          <a:r>
            <a:rPr lang="en-US" sz="1600" dirty="0"/>
            <a:t>Step 2</a:t>
          </a:r>
        </a:p>
      </dgm:t>
    </dgm:pt>
    <dgm:pt modelId="{42B4D00C-020E-4E38-8906-8A307C2CE8BB}" type="parTrans" cxnId="{5F517B35-D6F3-4FE4-A5B5-9E885858C267}">
      <dgm:prSet/>
      <dgm:spPr/>
      <dgm:t>
        <a:bodyPr/>
        <a:lstStyle/>
        <a:p>
          <a:endParaRPr lang="en-US" sz="1600"/>
        </a:p>
      </dgm:t>
    </dgm:pt>
    <dgm:pt modelId="{BF157AC7-2612-49D5-9713-F7F3EE07CF5D}" type="sibTrans" cxnId="{5F517B35-D6F3-4FE4-A5B5-9E885858C267}">
      <dgm:prSet/>
      <dgm:spPr/>
      <dgm:t>
        <a:bodyPr/>
        <a:lstStyle/>
        <a:p>
          <a:endParaRPr lang="en-US" sz="1600"/>
        </a:p>
      </dgm:t>
    </dgm:pt>
    <dgm:pt modelId="{8B01BDE6-D98E-4D77-8341-F4C7615B7A86}">
      <dgm:prSet phldrT="[Text]" custT="1"/>
      <dgm:spPr/>
      <dgm:t>
        <a:bodyPr/>
        <a:lstStyle/>
        <a:p>
          <a:r>
            <a:rPr lang="en-US" sz="1600" dirty="0"/>
            <a:t>Once Form No. 35 / file appeal is opted for, a tab opens with the options ‘Back’ or ‘Lets get started’. </a:t>
          </a:r>
        </a:p>
      </dgm:t>
    </dgm:pt>
    <dgm:pt modelId="{A3A454B3-148E-4FCD-BC13-D51205C3ED88}" type="parTrans" cxnId="{AE8CE0F8-8A6C-4D1F-88E6-EE99F431916E}">
      <dgm:prSet/>
      <dgm:spPr/>
      <dgm:t>
        <a:bodyPr/>
        <a:lstStyle/>
        <a:p>
          <a:endParaRPr lang="en-US" sz="1600"/>
        </a:p>
      </dgm:t>
    </dgm:pt>
    <dgm:pt modelId="{9F58AA4B-CC48-4275-8A87-7FA73FC17041}" type="sibTrans" cxnId="{AE8CE0F8-8A6C-4D1F-88E6-EE99F431916E}">
      <dgm:prSet/>
      <dgm:spPr/>
      <dgm:t>
        <a:bodyPr/>
        <a:lstStyle/>
        <a:p>
          <a:endParaRPr lang="en-US" sz="1600"/>
        </a:p>
      </dgm:t>
    </dgm:pt>
    <dgm:pt modelId="{E95E068B-91F2-496A-B16C-34E15A3D4914}">
      <dgm:prSet phldrT="[Text]" custT="1"/>
      <dgm:spPr/>
      <dgm:t>
        <a:bodyPr/>
        <a:lstStyle/>
        <a:p>
          <a:r>
            <a:rPr lang="en-US" sz="1600" dirty="0"/>
            <a:t>Step 3</a:t>
          </a:r>
        </a:p>
      </dgm:t>
    </dgm:pt>
    <dgm:pt modelId="{B03B994B-6D9F-4760-8C64-5E42097F1BC5}" type="parTrans" cxnId="{0AA6EAEE-3962-4184-8F87-FB2FD44EA80A}">
      <dgm:prSet/>
      <dgm:spPr/>
      <dgm:t>
        <a:bodyPr/>
        <a:lstStyle/>
        <a:p>
          <a:endParaRPr lang="en-US" sz="1600"/>
        </a:p>
      </dgm:t>
    </dgm:pt>
    <dgm:pt modelId="{B1C27E6A-DD64-4A7A-A644-7790940AB4D4}" type="sibTrans" cxnId="{0AA6EAEE-3962-4184-8F87-FB2FD44EA80A}">
      <dgm:prSet/>
      <dgm:spPr/>
      <dgm:t>
        <a:bodyPr/>
        <a:lstStyle/>
        <a:p>
          <a:endParaRPr lang="en-US" sz="1600"/>
        </a:p>
      </dgm:t>
    </dgm:pt>
    <dgm:pt modelId="{AB53574F-12DB-4868-8F56-7EE321034800}">
      <dgm:prSet phldrT="[Text]" custT="1"/>
      <dgm:spPr/>
      <dgm:t>
        <a:bodyPr/>
        <a:lstStyle/>
        <a:p>
          <a:r>
            <a:rPr lang="en-US" sz="1600" dirty="0"/>
            <a:t>Once the aforesaid details are filled, a tab (as contained in the next page) is visible. Details with respect to the same are required to be filled. </a:t>
          </a:r>
        </a:p>
      </dgm:t>
    </dgm:pt>
    <dgm:pt modelId="{38BAD72B-4B2C-4B88-AA90-F91623A0F393}" type="parTrans" cxnId="{9544575D-5B6F-4080-B58F-C8297BE35DF1}">
      <dgm:prSet/>
      <dgm:spPr/>
      <dgm:t>
        <a:bodyPr/>
        <a:lstStyle/>
        <a:p>
          <a:endParaRPr lang="en-US" sz="1600"/>
        </a:p>
      </dgm:t>
    </dgm:pt>
    <dgm:pt modelId="{5CC18B10-1DC4-4D77-AA39-44064180CF24}" type="sibTrans" cxnId="{9544575D-5B6F-4080-B58F-C8297BE35DF1}">
      <dgm:prSet/>
      <dgm:spPr/>
      <dgm:t>
        <a:bodyPr/>
        <a:lstStyle/>
        <a:p>
          <a:endParaRPr lang="en-US" sz="1600"/>
        </a:p>
      </dgm:t>
    </dgm:pt>
    <dgm:pt modelId="{A3A31C07-6E7E-45D6-B668-E63EA17D52E9}">
      <dgm:prSet phldrT="[Text]" custT="1"/>
      <dgm:spPr/>
      <dgm:t>
        <a:bodyPr/>
        <a:lstStyle/>
        <a:p>
          <a:r>
            <a:rPr lang="en-US" sz="1600" dirty="0"/>
            <a:t>Once the same have been filled, the next step is to ‘Preview the form’ and then verify the same. The same can be done either by opting for DSC, Electronic Verification Code or Aadhar linked mobile generated OTP. </a:t>
          </a:r>
        </a:p>
      </dgm:t>
    </dgm:pt>
    <dgm:pt modelId="{CF9C49C3-E4F4-403E-8BF0-44E85A4155C3}" type="parTrans" cxnId="{A2E1A1C6-D93F-4C95-A62F-146047138C65}">
      <dgm:prSet/>
      <dgm:spPr/>
      <dgm:t>
        <a:bodyPr/>
        <a:lstStyle/>
        <a:p>
          <a:endParaRPr lang="en-US" sz="1600"/>
        </a:p>
      </dgm:t>
    </dgm:pt>
    <dgm:pt modelId="{D6E07AA5-294E-48DF-A226-30067B380BA1}" type="sibTrans" cxnId="{A2E1A1C6-D93F-4C95-A62F-146047138C65}">
      <dgm:prSet/>
      <dgm:spPr/>
      <dgm:t>
        <a:bodyPr/>
        <a:lstStyle/>
        <a:p>
          <a:endParaRPr lang="en-US" sz="1600"/>
        </a:p>
      </dgm:t>
    </dgm:pt>
    <dgm:pt modelId="{2E3822B3-8449-46D0-8EC2-4D18A701A331}">
      <dgm:prSet phldrT="[Text]" custT="1"/>
      <dgm:spPr/>
      <dgm:t>
        <a:bodyPr/>
        <a:lstStyle/>
        <a:p>
          <a:r>
            <a:rPr lang="en-US" sz="1600" dirty="0"/>
            <a:t>Under the tab ‘e-File’ opt for file income tax forms. </a:t>
          </a:r>
        </a:p>
      </dgm:t>
    </dgm:pt>
    <dgm:pt modelId="{EB431E2C-62FD-4E4D-8154-DBE8282F7172}" type="parTrans" cxnId="{F3A57062-9806-49AF-BC30-49ABC37A5265}">
      <dgm:prSet/>
      <dgm:spPr/>
      <dgm:t>
        <a:bodyPr/>
        <a:lstStyle/>
        <a:p>
          <a:endParaRPr lang="en-US" sz="1600"/>
        </a:p>
      </dgm:t>
    </dgm:pt>
    <dgm:pt modelId="{AD410FC4-3D3C-4A8C-A3BE-EACA8B4F2027}" type="sibTrans" cxnId="{F3A57062-9806-49AF-BC30-49ABC37A5265}">
      <dgm:prSet/>
      <dgm:spPr/>
      <dgm:t>
        <a:bodyPr/>
        <a:lstStyle/>
        <a:p>
          <a:endParaRPr lang="en-US" sz="1600"/>
        </a:p>
      </dgm:t>
    </dgm:pt>
    <dgm:pt modelId="{59A5596F-5728-4435-8AAE-1FC5E2DA0E36}">
      <dgm:prSet phldrT="[Text]" custT="1"/>
      <dgm:spPr/>
      <dgm:t>
        <a:bodyPr/>
        <a:lstStyle/>
        <a:p>
          <a:r>
            <a:rPr lang="en-US" sz="1600" dirty="0"/>
            <a:t>Alternatively, under the tab e-proceedings, can opt for the relevant AY and then against the relevant order, opt for ‘File Appeal’. </a:t>
          </a:r>
        </a:p>
      </dgm:t>
    </dgm:pt>
    <dgm:pt modelId="{B8F09FDD-E7EB-48BD-9289-D906873DA6E7}" type="parTrans" cxnId="{BB7F2747-4714-4CDC-B223-FC5035E661DB}">
      <dgm:prSet/>
      <dgm:spPr/>
      <dgm:t>
        <a:bodyPr/>
        <a:lstStyle/>
        <a:p>
          <a:endParaRPr lang="en-US" sz="1600"/>
        </a:p>
      </dgm:t>
    </dgm:pt>
    <dgm:pt modelId="{30F4C8A3-7C8C-48AA-88EC-9CE790580F70}" type="sibTrans" cxnId="{BB7F2747-4714-4CDC-B223-FC5035E661DB}">
      <dgm:prSet/>
      <dgm:spPr/>
      <dgm:t>
        <a:bodyPr/>
        <a:lstStyle/>
        <a:p>
          <a:endParaRPr lang="en-US" sz="1600"/>
        </a:p>
      </dgm:t>
    </dgm:pt>
    <dgm:pt modelId="{60D1C9BD-1989-4561-8FE2-9EAE6BB373E0}">
      <dgm:prSet phldrT="[Text]" custT="1"/>
      <dgm:spPr/>
      <dgm:t>
        <a:bodyPr/>
        <a:lstStyle/>
        <a:p>
          <a:r>
            <a:rPr lang="en-US" sz="1600" dirty="0"/>
            <a:t>The option ‘Lets get started’ will direct to a page with details as to date of the Order – in – challenge, Date of service of Order, Applicable Order type etc. </a:t>
          </a:r>
        </a:p>
      </dgm:t>
    </dgm:pt>
    <dgm:pt modelId="{9F04A0A9-9883-4E0B-BAB9-576B5305AD18}" type="parTrans" cxnId="{F53E055B-6FC5-4F0D-8FA1-B8C98BC15794}">
      <dgm:prSet/>
      <dgm:spPr/>
      <dgm:t>
        <a:bodyPr/>
        <a:lstStyle/>
        <a:p>
          <a:endParaRPr lang="en-US"/>
        </a:p>
      </dgm:t>
    </dgm:pt>
    <dgm:pt modelId="{B60D00A7-8320-4B19-8B79-325390F0AA45}" type="sibTrans" cxnId="{F53E055B-6FC5-4F0D-8FA1-B8C98BC15794}">
      <dgm:prSet/>
      <dgm:spPr/>
      <dgm:t>
        <a:bodyPr/>
        <a:lstStyle/>
        <a:p>
          <a:endParaRPr lang="en-US"/>
        </a:p>
      </dgm:t>
    </dgm:pt>
    <dgm:pt modelId="{D5D84207-C384-48CC-B24B-E6FE0BC8104D}" type="pres">
      <dgm:prSet presAssocID="{55802E29-7E67-4EFD-85E4-3521F3B4568E}" presName="linearFlow" presStyleCnt="0">
        <dgm:presLayoutVars>
          <dgm:dir/>
          <dgm:animLvl val="lvl"/>
          <dgm:resizeHandles val="exact"/>
        </dgm:presLayoutVars>
      </dgm:prSet>
      <dgm:spPr/>
      <dgm:t>
        <a:bodyPr/>
        <a:lstStyle/>
        <a:p>
          <a:endParaRPr lang="en-US"/>
        </a:p>
      </dgm:t>
    </dgm:pt>
    <dgm:pt modelId="{9249C25C-05CD-4AB9-9581-00D36AC8D827}" type="pres">
      <dgm:prSet presAssocID="{C1E0DCEA-DA5C-4148-A52A-4B5C08AF43A5}" presName="composite" presStyleCnt="0"/>
      <dgm:spPr/>
    </dgm:pt>
    <dgm:pt modelId="{890C00FF-1501-4AF0-8113-26ABF4B811C9}" type="pres">
      <dgm:prSet presAssocID="{C1E0DCEA-DA5C-4148-A52A-4B5C08AF43A5}" presName="parentText" presStyleLbl="alignNode1" presStyleIdx="0" presStyleCnt="3">
        <dgm:presLayoutVars>
          <dgm:chMax val="1"/>
          <dgm:bulletEnabled val="1"/>
        </dgm:presLayoutVars>
      </dgm:prSet>
      <dgm:spPr/>
      <dgm:t>
        <a:bodyPr/>
        <a:lstStyle/>
        <a:p>
          <a:endParaRPr lang="en-US"/>
        </a:p>
      </dgm:t>
    </dgm:pt>
    <dgm:pt modelId="{E411BD93-DAC1-4885-8004-73641059745A}" type="pres">
      <dgm:prSet presAssocID="{C1E0DCEA-DA5C-4148-A52A-4B5C08AF43A5}" presName="descendantText" presStyleLbl="alignAcc1" presStyleIdx="0" presStyleCnt="3">
        <dgm:presLayoutVars>
          <dgm:bulletEnabled val="1"/>
        </dgm:presLayoutVars>
      </dgm:prSet>
      <dgm:spPr/>
      <dgm:t>
        <a:bodyPr/>
        <a:lstStyle/>
        <a:p>
          <a:endParaRPr lang="en-US"/>
        </a:p>
      </dgm:t>
    </dgm:pt>
    <dgm:pt modelId="{2A25326D-D35C-4902-A3B5-177711EC4A31}" type="pres">
      <dgm:prSet presAssocID="{6D274552-3069-4B30-83B6-CE677E561A67}" presName="sp" presStyleCnt="0"/>
      <dgm:spPr/>
    </dgm:pt>
    <dgm:pt modelId="{5D5B61EE-74BF-4DFA-B24B-30A273FCA7BC}" type="pres">
      <dgm:prSet presAssocID="{843304F0-DE31-4A08-9066-05B15A606629}" presName="composite" presStyleCnt="0"/>
      <dgm:spPr/>
    </dgm:pt>
    <dgm:pt modelId="{88DF3007-8FF7-41CF-8F5A-29928F610CB5}" type="pres">
      <dgm:prSet presAssocID="{843304F0-DE31-4A08-9066-05B15A606629}" presName="parentText" presStyleLbl="alignNode1" presStyleIdx="1" presStyleCnt="3">
        <dgm:presLayoutVars>
          <dgm:chMax val="1"/>
          <dgm:bulletEnabled val="1"/>
        </dgm:presLayoutVars>
      </dgm:prSet>
      <dgm:spPr/>
      <dgm:t>
        <a:bodyPr/>
        <a:lstStyle/>
        <a:p>
          <a:endParaRPr lang="en-US"/>
        </a:p>
      </dgm:t>
    </dgm:pt>
    <dgm:pt modelId="{B7F0E4C5-539B-4CD2-BBC1-026AF17DEAC0}" type="pres">
      <dgm:prSet presAssocID="{843304F0-DE31-4A08-9066-05B15A606629}" presName="descendantText" presStyleLbl="alignAcc1" presStyleIdx="1" presStyleCnt="3">
        <dgm:presLayoutVars>
          <dgm:bulletEnabled val="1"/>
        </dgm:presLayoutVars>
      </dgm:prSet>
      <dgm:spPr/>
      <dgm:t>
        <a:bodyPr/>
        <a:lstStyle/>
        <a:p>
          <a:endParaRPr lang="en-US"/>
        </a:p>
      </dgm:t>
    </dgm:pt>
    <dgm:pt modelId="{B60985FE-22BF-4F5D-908B-BB6C1C18E9E9}" type="pres">
      <dgm:prSet presAssocID="{BF157AC7-2612-49D5-9713-F7F3EE07CF5D}" presName="sp" presStyleCnt="0"/>
      <dgm:spPr/>
    </dgm:pt>
    <dgm:pt modelId="{3F5961AF-272C-4A7A-8936-53562E5A7AF5}" type="pres">
      <dgm:prSet presAssocID="{E95E068B-91F2-496A-B16C-34E15A3D4914}" presName="composite" presStyleCnt="0"/>
      <dgm:spPr/>
    </dgm:pt>
    <dgm:pt modelId="{37CD1435-FA7E-4725-AF93-EF236B831A69}" type="pres">
      <dgm:prSet presAssocID="{E95E068B-91F2-496A-B16C-34E15A3D4914}" presName="parentText" presStyleLbl="alignNode1" presStyleIdx="2" presStyleCnt="3">
        <dgm:presLayoutVars>
          <dgm:chMax val="1"/>
          <dgm:bulletEnabled val="1"/>
        </dgm:presLayoutVars>
      </dgm:prSet>
      <dgm:spPr/>
      <dgm:t>
        <a:bodyPr/>
        <a:lstStyle/>
        <a:p>
          <a:endParaRPr lang="en-US"/>
        </a:p>
      </dgm:t>
    </dgm:pt>
    <dgm:pt modelId="{7E5E0106-8D4F-4A33-9D12-E990B2DC307D}" type="pres">
      <dgm:prSet presAssocID="{E95E068B-91F2-496A-B16C-34E15A3D4914}" presName="descendantText" presStyleLbl="alignAcc1" presStyleIdx="2" presStyleCnt="3">
        <dgm:presLayoutVars>
          <dgm:bulletEnabled val="1"/>
        </dgm:presLayoutVars>
      </dgm:prSet>
      <dgm:spPr/>
      <dgm:t>
        <a:bodyPr/>
        <a:lstStyle/>
        <a:p>
          <a:endParaRPr lang="en-US"/>
        </a:p>
      </dgm:t>
    </dgm:pt>
  </dgm:ptLst>
  <dgm:cxnLst>
    <dgm:cxn modelId="{AE8CE0F8-8A6C-4D1F-88E6-EE99F431916E}" srcId="{843304F0-DE31-4A08-9066-05B15A606629}" destId="{8B01BDE6-D98E-4D77-8341-F4C7615B7A86}" srcOrd="0" destOrd="0" parTransId="{A3A454B3-148E-4FCD-BC13-D51205C3ED88}" sibTransId="{9F58AA4B-CC48-4275-8A87-7FA73FC17041}"/>
    <dgm:cxn modelId="{AEDA27A9-B3F8-4599-88E5-13A7D90AA9B9}" srcId="{C1E0DCEA-DA5C-4148-A52A-4B5C08AF43A5}" destId="{0D94674D-BE76-4FF8-B5F4-4DEA7138F24F}" srcOrd="0" destOrd="0" parTransId="{E14FC351-5ED7-4E52-B2EE-C23A5B9B079D}" sibTransId="{54D77B94-2451-43B9-A783-8592D8C7EF13}"/>
    <dgm:cxn modelId="{6450F94C-ECB6-4EEE-8F2F-CCDEC0CFF3D5}" type="presOf" srcId="{585237FA-8362-4569-9D81-A521EFEBAE61}" destId="{E411BD93-DAC1-4885-8004-73641059745A}" srcOrd="0" destOrd="2" presId="urn:microsoft.com/office/officeart/2005/8/layout/chevron2"/>
    <dgm:cxn modelId="{F53E055B-6FC5-4F0D-8FA1-B8C98BC15794}" srcId="{843304F0-DE31-4A08-9066-05B15A606629}" destId="{60D1C9BD-1989-4561-8FE2-9EAE6BB373E0}" srcOrd="1" destOrd="0" parTransId="{9F04A0A9-9883-4E0B-BAB9-576B5305AD18}" sibTransId="{B60D00A7-8320-4B19-8B79-325390F0AA45}"/>
    <dgm:cxn modelId="{9BC347DB-3C3E-40E6-A0C0-E4A983F0CF52}" type="presOf" srcId="{55802E29-7E67-4EFD-85E4-3521F3B4568E}" destId="{D5D84207-C384-48CC-B24B-E6FE0BC8104D}" srcOrd="0" destOrd="0" presId="urn:microsoft.com/office/officeart/2005/8/layout/chevron2"/>
    <dgm:cxn modelId="{4A54DE92-7E93-4F83-A22D-C97803B54251}" type="presOf" srcId="{8B01BDE6-D98E-4D77-8341-F4C7615B7A86}" destId="{B7F0E4C5-539B-4CD2-BBC1-026AF17DEAC0}" srcOrd="0" destOrd="0" presId="urn:microsoft.com/office/officeart/2005/8/layout/chevron2"/>
    <dgm:cxn modelId="{1A3CFF8E-37E4-4808-8B78-D4E80AB7AFF4}" type="presOf" srcId="{C1E0DCEA-DA5C-4148-A52A-4B5C08AF43A5}" destId="{890C00FF-1501-4AF0-8113-26ABF4B811C9}" srcOrd="0" destOrd="0" presId="urn:microsoft.com/office/officeart/2005/8/layout/chevron2"/>
    <dgm:cxn modelId="{F3A57062-9806-49AF-BC30-49ABC37A5265}" srcId="{C1E0DCEA-DA5C-4148-A52A-4B5C08AF43A5}" destId="{2E3822B3-8449-46D0-8EC2-4D18A701A331}" srcOrd="1" destOrd="0" parTransId="{EB431E2C-62FD-4E4D-8154-DBE8282F7172}" sibTransId="{AD410FC4-3D3C-4A8C-A3BE-EACA8B4F2027}"/>
    <dgm:cxn modelId="{0AA6EAEE-3962-4184-8F87-FB2FD44EA80A}" srcId="{55802E29-7E67-4EFD-85E4-3521F3B4568E}" destId="{E95E068B-91F2-496A-B16C-34E15A3D4914}" srcOrd="2" destOrd="0" parTransId="{B03B994B-6D9F-4760-8C64-5E42097F1BC5}" sibTransId="{B1C27E6A-DD64-4A7A-A644-7790940AB4D4}"/>
    <dgm:cxn modelId="{5F517B35-D6F3-4FE4-A5B5-9E885858C267}" srcId="{55802E29-7E67-4EFD-85E4-3521F3B4568E}" destId="{843304F0-DE31-4A08-9066-05B15A606629}" srcOrd="1" destOrd="0" parTransId="{42B4D00C-020E-4E38-8906-8A307C2CE8BB}" sibTransId="{BF157AC7-2612-49D5-9713-F7F3EE07CF5D}"/>
    <dgm:cxn modelId="{F30A46D6-28DD-4D51-8685-EF4D850D15FE}" type="presOf" srcId="{0D94674D-BE76-4FF8-B5F4-4DEA7138F24F}" destId="{E411BD93-DAC1-4885-8004-73641059745A}" srcOrd="0" destOrd="0" presId="urn:microsoft.com/office/officeart/2005/8/layout/chevron2"/>
    <dgm:cxn modelId="{816FA9D7-6A4A-4909-A8F8-F714A62FE5D9}" type="presOf" srcId="{843304F0-DE31-4A08-9066-05B15A606629}" destId="{88DF3007-8FF7-41CF-8F5A-29928F610CB5}" srcOrd="0" destOrd="0" presId="urn:microsoft.com/office/officeart/2005/8/layout/chevron2"/>
    <dgm:cxn modelId="{F5C437E7-4481-4DF3-9E02-69FFC6D83DED}" type="presOf" srcId="{59A5596F-5728-4435-8AAE-1FC5E2DA0E36}" destId="{E411BD93-DAC1-4885-8004-73641059745A}" srcOrd="0" destOrd="3" presId="urn:microsoft.com/office/officeart/2005/8/layout/chevron2"/>
    <dgm:cxn modelId="{AC56191F-8F1D-4E7C-A8AA-37DD3656383D}" type="presOf" srcId="{60D1C9BD-1989-4561-8FE2-9EAE6BB373E0}" destId="{B7F0E4C5-539B-4CD2-BBC1-026AF17DEAC0}" srcOrd="0" destOrd="1" presId="urn:microsoft.com/office/officeart/2005/8/layout/chevron2"/>
    <dgm:cxn modelId="{28949991-04A4-488C-A1EA-D35435D76EE0}" type="presOf" srcId="{E95E068B-91F2-496A-B16C-34E15A3D4914}" destId="{37CD1435-FA7E-4725-AF93-EF236B831A69}" srcOrd="0" destOrd="0" presId="urn:microsoft.com/office/officeart/2005/8/layout/chevron2"/>
    <dgm:cxn modelId="{E3521AE8-EA9A-4A8C-8092-BB2A725B6413}" type="presOf" srcId="{2E3822B3-8449-46D0-8EC2-4D18A701A331}" destId="{E411BD93-DAC1-4885-8004-73641059745A}" srcOrd="0" destOrd="1" presId="urn:microsoft.com/office/officeart/2005/8/layout/chevron2"/>
    <dgm:cxn modelId="{02124A22-3E50-44E9-9775-C35964BB3BA3}" srcId="{55802E29-7E67-4EFD-85E4-3521F3B4568E}" destId="{C1E0DCEA-DA5C-4148-A52A-4B5C08AF43A5}" srcOrd="0" destOrd="0" parTransId="{97E8E0DA-C16F-4986-A81A-AD158AD5C88D}" sibTransId="{6D274552-3069-4B30-83B6-CE677E561A67}"/>
    <dgm:cxn modelId="{DA4B3245-EC09-4F6C-BA13-EC8D95A6A736}" type="presOf" srcId="{A3A31C07-6E7E-45D6-B668-E63EA17D52E9}" destId="{7E5E0106-8D4F-4A33-9D12-E990B2DC307D}" srcOrd="0" destOrd="1" presId="urn:microsoft.com/office/officeart/2005/8/layout/chevron2"/>
    <dgm:cxn modelId="{9544575D-5B6F-4080-B58F-C8297BE35DF1}" srcId="{E95E068B-91F2-496A-B16C-34E15A3D4914}" destId="{AB53574F-12DB-4868-8F56-7EE321034800}" srcOrd="0" destOrd="0" parTransId="{38BAD72B-4B2C-4B88-AA90-F91623A0F393}" sibTransId="{5CC18B10-1DC4-4D77-AA39-44064180CF24}"/>
    <dgm:cxn modelId="{BB7F2747-4714-4CDC-B223-FC5035E661DB}" srcId="{C1E0DCEA-DA5C-4148-A52A-4B5C08AF43A5}" destId="{59A5596F-5728-4435-8AAE-1FC5E2DA0E36}" srcOrd="3" destOrd="0" parTransId="{B8F09FDD-E7EB-48BD-9289-D906873DA6E7}" sibTransId="{30F4C8A3-7C8C-48AA-88EC-9CE790580F70}"/>
    <dgm:cxn modelId="{A2E1A1C6-D93F-4C95-A62F-146047138C65}" srcId="{E95E068B-91F2-496A-B16C-34E15A3D4914}" destId="{A3A31C07-6E7E-45D6-B668-E63EA17D52E9}" srcOrd="1" destOrd="0" parTransId="{CF9C49C3-E4F4-403E-8BF0-44E85A4155C3}" sibTransId="{D6E07AA5-294E-48DF-A226-30067B380BA1}"/>
    <dgm:cxn modelId="{09FE514A-548A-4AFE-8E0B-E8FA1CAAA250}" srcId="{C1E0DCEA-DA5C-4148-A52A-4B5C08AF43A5}" destId="{585237FA-8362-4569-9D81-A521EFEBAE61}" srcOrd="2" destOrd="0" parTransId="{A34102CB-F5A9-4297-A8D2-7048BE927489}" sibTransId="{614B229F-47D2-4C93-B589-8B34DA327D20}"/>
    <dgm:cxn modelId="{B7FEC2E8-E279-41A4-BD1C-B447479553A3}" type="presOf" srcId="{AB53574F-12DB-4868-8F56-7EE321034800}" destId="{7E5E0106-8D4F-4A33-9D12-E990B2DC307D}" srcOrd="0" destOrd="0" presId="urn:microsoft.com/office/officeart/2005/8/layout/chevron2"/>
    <dgm:cxn modelId="{E2506855-4505-466F-9AEB-CBBD3573EBD8}" type="presParOf" srcId="{D5D84207-C384-48CC-B24B-E6FE0BC8104D}" destId="{9249C25C-05CD-4AB9-9581-00D36AC8D827}" srcOrd="0" destOrd="0" presId="urn:microsoft.com/office/officeart/2005/8/layout/chevron2"/>
    <dgm:cxn modelId="{F36359D4-D05E-4692-A567-1E7AD7E68B60}" type="presParOf" srcId="{9249C25C-05CD-4AB9-9581-00D36AC8D827}" destId="{890C00FF-1501-4AF0-8113-26ABF4B811C9}" srcOrd="0" destOrd="0" presId="urn:microsoft.com/office/officeart/2005/8/layout/chevron2"/>
    <dgm:cxn modelId="{2FE50D4F-F332-439B-9C56-E3B648768ADD}" type="presParOf" srcId="{9249C25C-05CD-4AB9-9581-00D36AC8D827}" destId="{E411BD93-DAC1-4885-8004-73641059745A}" srcOrd="1" destOrd="0" presId="urn:microsoft.com/office/officeart/2005/8/layout/chevron2"/>
    <dgm:cxn modelId="{25D4632B-C585-4535-A991-650AFD4E11E5}" type="presParOf" srcId="{D5D84207-C384-48CC-B24B-E6FE0BC8104D}" destId="{2A25326D-D35C-4902-A3B5-177711EC4A31}" srcOrd="1" destOrd="0" presId="urn:microsoft.com/office/officeart/2005/8/layout/chevron2"/>
    <dgm:cxn modelId="{FE9FC6BC-4FA8-46F3-8136-7D8FD54F161F}" type="presParOf" srcId="{D5D84207-C384-48CC-B24B-E6FE0BC8104D}" destId="{5D5B61EE-74BF-4DFA-B24B-30A273FCA7BC}" srcOrd="2" destOrd="0" presId="urn:microsoft.com/office/officeart/2005/8/layout/chevron2"/>
    <dgm:cxn modelId="{F7F84FA6-A7D8-4364-A2C6-B16C2D6A3321}" type="presParOf" srcId="{5D5B61EE-74BF-4DFA-B24B-30A273FCA7BC}" destId="{88DF3007-8FF7-41CF-8F5A-29928F610CB5}" srcOrd="0" destOrd="0" presId="urn:microsoft.com/office/officeart/2005/8/layout/chevron2"/>
    <dgm:cxn modelId="{1FF24350-A033-458E-B332-E103B5D68C18}" type="presParOf" srcId="{5D5B61EE-74BF-4DFA-B24B-30A273FCA7BC}" destId="{B7F0E4C5-539B-4CD2-BBC1-026AF17DEAC0}" srcOrd="1" destOrd="0" presId="urn:microsoft.com/office/officeart/2005/8/layout/chevron2"/>
    <dgm:cxn modelId="{67C35DC6-E6BC-4C27-8C1C-B6EBF004EEF2}" type="presParOf" srcId="{D5D84207-C384-48CC-B24B-E6FE0BC8104D}" destId="{B60985FE-22BF-4F5D-908B-BB6C1C18E9E9}" srcOrd="3" destOrd="0" presId="urn:microsoft.com/office/officeart/2005/8/layout/chevron2"/>
    <dgm:cxn modelId="{08F46EA2-DAAF-40DA-8EA3-B8F76F84E4D5}" type="presParOf" srcId="{D5D84207-C384-48CC-B24B-E6FE0BC8104D}" destId="{3F5961AF-272C-4A7A-8936-53562E5A7AF5}" srcOrd="4" destOrd="0" presId="urn:microsoft.com/office/officeart/2005/8/layout/chevron2"/>
    <dgm:cxn modelId="{762490F8-C267-4DFB-BD9F-151471C06B91}" type="presParOf" srcId="{3F5961AF-272C-4A7A-8936-53562E5A7AF5}" destId="{37CD1435-FA7E-4725-AF93-EF236B831A69}" srcOrd="0" destOrd="0" presId="urn:microsoft.com/office/officeart/2005/8/layout/chevron2"/>
    <dgm:cxn modelId="{204BFDFF-F033-4865-A7F0-F5B5965308CF}" type="presParOf" srcId="{3F5961AF-272C-4A7A-8936-53562E5A7AF5}" destId="{7E5E0106-8D4F-4A33-9D12-E990B2DC307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112C0E-CCD1-4AFF-99B9-3CA409A692DB}"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18B7FB1A-78E2-43B6-8C94-132BA3CA6AEE}">
      <dgm:prSet phldrT="[Text]" custT="1"/>
      <dgm:spPr/>
      <dgm:t>
        <a:bodyPr/>
        <a:lstStyle/>
        <a:p>
          <a:r>
            <a:rPr lang="en-US" sz="2000" dirty="0"/>
            <a:t>Rule 46A (Appellant cannot submit additional evidence except for-</a:t>
          </a:r>
        </a:p>
      </dgm:t>
    </dgm:pt>
    <dgm:pt modelId="{7CC29DD3-4B57-40EB-AEA6-AB938A191C20}" type="parTrans" cxnId="{7C2310B7-34C6-406B-BDA3-239D804A0AF7}">
      <dgm:prSet/>
      <dgm:spPr/>
      <dgm:t>
        <a:bodyPr/>
        <a:lstStyle/>
        <a:p>
          <a:endParaRPr lang="en-US" sz="1600"/>
        </a:p>
      </dgm:t>
    </dgm:pt>
    <dgm:pt modelId="{6D9BF67B-8F78-4E73-9846-1DBFE1A9045E}" type="sibTrans" cxnId="{7C2310B7-34C6-406B-BDA3-239D804A0AF7}">
      <dgm:prSet/>
      <dgm:spPr/>
      <dgm:t>
        <a:bodyPr/>
        <a:lstStyle/>
        <a:p>
          <a:endParaRPr lang="en-US" sz="1600"/>
        </a:p>
      </dgm:t>
    </dgm:pt>
    <dgm:pt modelId="{AFDC39F6-7337-4A55-821D-E8E63F1FFC29}">
      <dgm:prSet phldrT="[Text]" custT="1"/>
      <dgm:spPr/>
      <dgm:t>
        <a:bodyPr/>
        <a:lstStyle/>
        <a:p>
          <a:r>
            <a:rPr lang="en-US" sz="2000" dirty="0"/>
            <a:t>Where the AO has refused to admit evidence which ought to have been admitted</a:t>
          </a:r>
        </a:p>
      </dgm:t>
    </dgm:pt>
    <dgm:pt modelId="{CADA3278-4163-4C7A-A294-202B367A5A88}" type="parTrans" cxnId="{2C48A5F9-36A7-4229-A464-CBE711B51675}">
      <dgm:prSet/>
      <dgm:spPr/>
      <dgm:t>
        <a:bodyPr/>
        <a:lstStyle/>
        <a:p>
          <a:endParaRPr lang="en-US" sz="1600"/>
        </a:p>
      </dgm:t>
    </dgm:pt>
    <dgm:pt modelId="{634351D5-C695-499B-851F-EF15B39D4F35}" type="sibTrans" cxnId="{2C48A5F9-36A7-4229-A464-CBE711B51675}">
      <dgm:prSet/>
      <dgm:spPr/>
      <dgm:t>
        <a:bodyPr/>
        <a:lstStyle/>
        <a:p>
          <a:endParaRPr lang="en-US" sz="1600"/>
        </a:p>
      </dgm:t>
    </dgm:pt>
    <dgm:pt modelId="{8B7EE0B5-A437-4EA6-9ED8-DD61BB89CD78}">
      <dgm:prSet phldrT="[Text]" custT="1"/>
      <dgm:spPr/>
      <dgm:t>
        <a:bodyPr/>
        <a:lstStyle/>
        <a:p>
          <a:r>
            <a:rPr lang="en-US" sz="2000" dirty="0"/>
            <a:t>Where the appellant was prevented by sufficient cause from producing evidence which he was called upon to produce by AO</a:t>
          </a:r>
        </a:p>
      </dgm:t>
    </dgm:pt>
    <dgm:pt modelId="{D346FCE9-BB97-4E2A-AC6E-BE6A7B660DE1}" type="parTrans" cxnId="{ABBA8405-EDAD-4B48-8B30-B0AD2AC15FDA}">
      <dgm:prSet/>
      <dgm:spPr/>
      <dgm:t>
        <a:bodyPr/>
        <a:lstStyle/>
        <a:p>
          <a:endParaRPr lang="en-US" sz="1600"/>
        </a:p>
      </dgm:t>
    </dgm:pt>
    <dgm:pt modelId="{1BBD548F-A23E-4FA9-A15B-1DE9D5E1282D}" type="sibTrans" cxnId="{ABBA8405-EDAD-4B48-8B30-B0AD2AC15FDA}">
      <dgm:prSet/>
      <dgm:spPr/>
      <dgm:t>
        <a:bodyPr/>
        <a:lstStyle/>
        <a:p>
          <a:endParaRPr lang="en-US" sz="1600"/>
        </a:p>
      </dgm:t>
    </dgm:pt>
    <dgm:pt modelId="{B3CD48E5-1879-415F-89A8-2DABB02E92D4}">
      <dgm:prSet phldrT="[Text]" custT="1"/>
      <dgm:spPr/>
      <dgm:t>
        <a:bodyPr/>
        <a:lstStyle/>
        <a:p>
          <a:r>
            <a:rPr lang="en-US" sz="2000" dirty="0"/>
            <a:t>Where the appellant was prevented by sufficient cause from producing before the AO any evidence which is relevant to any ground of appeal</a:t>
          </a:r>
        </a:p>
      </dgm:t>
    </dgm:pt>
    <dgm:pt modelId="{00997C64-7A2E-4A61-B4C7-E8402756B8FE}" type="parTrans" cxnId="{A1BEB04C-6350-43C2-8B17-6D80EBEE7348}">
      <dgm:prSet/>
      <dgm:spPr/>
      <dgm:t>
        <a:bodyPr/>
        <a:lstStyle/>
        <a:p>
          <a:endParaRPr lang="en-US" sz="1600"/>
        </a:p>
      </dgm:t>
    </dgm:pt>
    <dgm:pt modelId="{D7E2EEA3-F034-4351-9156-73B3C1C6274A}" type="sibTrans" cxnId="{A1BEB04C-6350-43C2-8B17-6D80EBEE7348}">
      <dgm:prSet/>
      <dgm:spPr/>
      <dgm:t>
        <a:bodyPr/>
        <a:lstStyle/>
        <a:p>
          <a:endParaRPr lang="en-US" sz="1600"/>
        </a:p>
      </dgm:t>
    </dgm:pt>
    <dgm:pt modelId="{1B47ACF6-DACD-4677-A9F3-B523266B85FB}">
      <dgm:prSet phldrT="[Text]" custT="1"/>
      <dgm:spPr/>
      <dgm:t>
        <a:bodyPr/>
        <a:lstStyle/>
        <a:p>
          <a:r>
            <a:rPr lang="en-US" sz="2000" dirty="0"/>
            <a:t>AO passed Order without giving sufficient opportunity of adduce evidence relevant to appeal</a:t>
          </a:r>
        </a:p>
      </dgm:t>
    </dgm:pt>
    <dgm:pt modelId="{5EBA2D67-F2FE-4642-94EB-E18C7D10B90E}" type="parTrans" cxnId="{E02704CE-5DC7-419C-90DF-EFC717734366}">
      <dgm:prSet/>
      <dgm:spPr/>
      <dgm:t>
        <a:bodyPr/>
        <a:lstStyle/>
        <a:p>
          <a:endParaRPr lang="en-US" sz="1600"/>
        </a:p>
      </dgm:t>
    </dgm:pt>
    <dgm:pt modelId="{7EF8728C-1676-497C-B34D-CDA7B22F0105}" type="sibTrans" cxnId="{E02704CE-5DC7-419C-90DF-EFC717734366}">
      <dgm:prSet/>
      <dgm:spPr/>
      <dgm:t>
        <a:bodyPr/>
        <a:lstStyle/>
        <a:p>
          <a:endParaRPr lang="en-US" sz="1600"/>
        </a:p>
      </dgm:t>
    </dgm:pt>
    <dgm:pt modelId="{57FB250F-211A-483D-93DE-76AF28399CFB}" type="pres">
      <dgm:prSet presAssocID="{8B112C0E-CCD1-4AFF-99B9-3CA409A692DB}" presName="diagram" presStyleCnt="0">
        <dgm:presLayoutVars>
          <dgm:chMax val="1"/>
          <dgm:dir/>
          <dgm:animLvl val="ctr"/>
          <dgm:resizeHandles val="exact"/>
        </dgm:presLayoutVars>
      </dgm:prSet>
      <dgm:spPr/>
      <dgm:t>
        <a:bodyPr/>
        <a:lstStyle/>
        <a:p>
          <a:endParaRPr lang="en-US"/>
        </a:p>
      </dgm:t>
    </dgm:pt>
    <dgm:pt modelId="{6734748A-4880-40C7-A284-E580105F6E16}" type="pres">
      <dgm:prSet presAssocID="{8B112C0E-CCD1-4AFF-99B9-3CA409A692DB}" presName="matrix" presStyleCnt="0"/>
      <dgm:spPr/>
    </dgm:pt>
    <dgm:pt modelId="{30ADA82A-499A-438A-844F-7FB6C3C3EEE8}" type="pres">
      <dgm:prSet presAssocID="{8B112C0E-CCD1-4AFF-99B9-3CA409A692DB}" presName="tile1" presStyleLbl="node1" presStyleIdx="0" presStyleCnt="4"/>
      <dgm:spPr/>
      <dgm:t>
        <a:bodyPr/>
        <a:lstStyle/>
        <a:p>
          <a:endParaRPr lang="en-US"/>
        </a:p>
      </dgm:t>
    </dgm:pt>
    <dgm:pt modelId="{CCC58303-E488-489A-9D8D-68BD7BF82F8B}" type="pres">
      <dgm:prSet presAssocID="{8B112C0E-CCD1-4AFF-99B9-3CA409A692DB}" presName="tile1text" presStyleLbl="node1" presStyleIdx="0" presStyleCnt="4">
        <dgm:presLayoutVars>
          <dgm:chMax val="0"/>
          <dgm:chPref val="0"/>
          <dgm:bulletEnabled val="1"/>
        </dgm:presLayoutVars>
      </dgm:prSet>
      <dgm:spPr/>
      <dgm:t>
        <a:bodyPr/>
        <a:lstStyle/>
        <a:p>
          <a:endParaRPr lang="en-US"/>
        </a:p>
      </dgm:t>
    </dgm:pt>
    <dgm:pt modelId="{F9E58B9C-B693-4E36-AE39-B4F1BB7A4AFD}" type="pres">
      <dgm:prSet presAssocID="{8B112C0E-CCD1-4AFF-99B9-3CA409A692DB}" presName="tile2" presStyleLbl="node1" presStyleIdx="1" presStyleCnt="4"/>
      <dgm:spPr/>
      <dgm:t>
        <a:bodyPr/>
        <a:lstStyle/>
        <a:p>
          <a:endParaRPr lang="en-US"/>
        </a:p>
      </dgm:t>
    </dgm:pt>
    <dgm:pt modelId="{095B81E6-D237-494D-B400-8A32C20F2C3C}" type="pres">
      <dgm:prSet presAssocID="{8B112C0E-CCD1-4AFF-99B9-3CA409A692DB}" presName="tile2text" presStyleLbl="node1" presStyleIdx="1" presStyleCnt="4">
        <dgm:presLayoutVars>
          <dgm:chMax val="0"/>
          <dgm:chPref val="0"/>
          <dgm:bulletEnabled val="1"/>
        </dgm:presLayoutVars>
      </dgm:prSet>
      <dgm:spPr/>
      <dgm:t>
        <a:bodyPr/>
        <a:lstStyle/>
        <a:p>
          <a:endParaRPr lang="en-US"/>
        </a:p>
      </dgm:t>
    </dgm:pt>
    <dgm:pt modelId="{E590C89A-02BD-44B5-B6B8-6D356EF42806}" type="pres">
      <dgm:prSet presAssocID="{8B112C0E-CCD1-4AFF-99B9-3CA409A692DB}" presName="tile3" presStyleLbl="node1" presStyleIdx="2" presStyleCnt="4"/>
      <dgm:spPr/>
      <dgm:t>
        <a:bodyPr/>
        <a:lstStyle/>
        <a:p>
          <a:endParaRPr lang="en-US"/>
        </a:p>
      </dgm:t>
    </dgm:pt>
    <dgm:pt modelId="{F4F40721-7624-4036-800C-DDA84D486ADE}" type="pres">
      <dgm:prSet presAssocID="{8B112C0E-CCD1-4AFF-99B9-3CA409A692DB}" presName="tile3text" presStyleLbl="node1" presStyleIdx="2" presStyleCnt="4">
        <dgm:presLayoutVars>
          <dgm:chMax val="0"/>
          <dgm:chPref val="0"/>
          <dgm:bulletEnabled val="1"/>
        </dgm:presLayoutVars>
      </dgm:prSet>
      <dgm:spPr/>
      <dgm:t>
        <a:bodyPr/>
        <a:lstStyle/>
        <a:p>
          <a:endParaRPr lang="en-US"/>
        </a:p>
      </dgm:t>
    </dgm:pt>
    <dgm:pt modelId="{844CC265-BAB7-46AB-95C9-57570197D667}" type="pres">
      <dgm:prSet presAssocID="{8B112C0E-CCD1-4AFF-99B9-3CA409A692DB}" presName="tile4" presStyleLbl="node1" presStyleIdx="3" presStyleCnt="4"/>
      <dgm:spPr/>
      <dgm:t>
        <a:bodyPr/>
        <a:lstStyle/>
        <a:p>
          <a:endParaRPr lang="en-US"/>
        </a:p>
      </dgm:t>
    </dgm:pt>
    <dgm:pt modelId="{B4959322-C2C3-4AE3-9464-79450BB6150E}" type="pres">
      <dgm:prSet presAssocID="{8B112C0E-CCD1-4AFF-99B9-3CA409A692DB}" presName="tile4text" presStyleLbl="node1" presStyleIdx="3" presStyleCnt="4">
        <dgm:presLayoutVars>
          <dgm:chMax val="0"/>
          <dgm:chPref val="0"/>
          <dgm:bulletEnabled val="1"/>
        </dgm:presLayoutVars>
      </dgm:prSet>
      <dgm:spPr/>
      <dgm:t>
        <a:bodyPr/>
        <a:lstStyle/>
        <a:p>
          <a:endParaRPr lang="en-US"/>
        </a:p>
      </dgm:t>
    </dgm:pt>
    <dgm:pt modelId="{41B418DB-7163-46A1-9124-A65A114EB355}" type="pres">
      <dgm:prSet presAssocID="{8B112C0E-CCD1-4AFF-99B9-3CA409A692DB}" presName="centerTile" presStyleLbl="fgShp" presStyleIdx="0" presStyleCnt="1">
        <dgm:presLayoutVars>
          <dgm:chMax val="0"/>
          <dgm:chPref val="0"/>
        </dgm:presLayoutVars>
      </dgm:prSet>
      <dgm:spPr/>
      <dgm:t>
        <a:bodyPr/>
        <a:lstStyle/>
        <a:p>
          <a:endParaRPr lang="en-US"/>
        </a:p>
      </dgm:t>
    </dgm:pt>
  </dgm:ptLst>
  <dgm:cxnLst>
    <dgm:cxn modelId="{B7F11341-EA8A-4A58-823D-C2E0721F5E20}" type="presOf" srcId="{1B47ACF6-DACD-4677-A9F3-B523266B85FB}" destId="{B4959322-C2C3-4AE3-9464-79450BB6150E}" srcOrd="1" destOrd="0" presId="urn:microsoft.com/office/officeart/2005/8/layout/matrix1"/>
    <dgm:cxn modelId="{27378896-431F-4A49-913A-6C784E5B855F}" type="presOf" srcId="{AFDC39F6-7337-4A55-821D-E8E63F1FFC29}" destId="{30ADA82A-499A-438A-844F-7FB6C3C3EEE8}" srcOrd="0" destOrd="0" presId="urn:microsoft.com/office/officeart/2005/8/layout/matrix1"/>
    <dgm:cxn modelId="{97E7969F-9638-4977-8336-7D1FE87B5C73}" type="presOf" srcId="{B3CD48E5-1879-415F-89A8-2DABB02E92D4}" destId="{F4F40721-7624-4036-800C-DDA84D486ADE}" srcOrd="1" destOrd="0" presId="urn:microsoft.com/office/officeart/2005/8/layout/matrix1"/>
    <dgm:cxn modelId="{933C982B-93A5-4EA5-ADD0-D779C637CCC1}" type="presOf" srcId="{8B7EE0B5-A437-4EA6-9ED8-DD61BB89CD78}" destId="{F9E58B9C-B693-4E36-AE39-B4F1BB7A4AFD}" srcOrd="0" destOrd="0" presId="urn:microsoft.com/office/officeart/2005/8/layout/matrix1"/>
    <dgm:cxn modelId="{42613074-6870-4553-B3A5-B3AA69A3C338}" type="presOf" srcId="{1B47ACF6-DACD-4677-A9F3-B523266B85FB}" destId="{844CC265-BAB7-46AB-95C9-57570197D667}" srcOrd="0" destOrd="0" presId="urn:microsoft.com/office/officeart/2005/8/layout/matrix1"/>
    <dgm:cxn modelId="{A1BEB04C-6350-43C2-8B17-6D80EBEE7348}" srcId="{18B7FB1A-78E2-43B6-8C94-132BA3CA6AEE}" destId="{B3CD48E5-1879-415F-89A8-2DABB02E92D4}" srcOrd="2" destOrd="0" parTransId="{00997C64-7A2E-4A61-B4C7-E8402756B8FE}" sibTransId="{D7E2EEA3-F034-4351-9156-73B3C1C6274A}"/>
    <dgm:cxn modelId="{3B196346-5C85-4BED-8F51-982CC5B6B65F}" type="presOf" srcId="{8B112C0E-CCD1-4AFF-99B9-3CA409A692DB}" destId="{57FB250F-211A-483D-93DE-76AF28399CFB}" srcOrd="0" destOrd="0" presId="urn:microsoft.com/office/officeart/2005/8/layout/matrix1"/>
    <dgm:cxn modelId="{ABBA8405-EDAD-4B48-8B30-B0AD2AC15FDA}" srcId="{18B7FB1A-78E2-43B6-8C94-132BA3CA6AEE}" destId="{8B7EE0B5-A437-4EA6-9ED8-DD61BB89CD78}" srcOrd="1" destOrd="0" parTransId="{D346FCE9-BB97-4E2A-AC6E-BE6A7B660DE1}" sibTransId="{1BBD548F-A23E-4FA9-A15B-1DE9D5E1282D}"/>
    <dgm:cxn modelId="{F7B3AB78-270B-43C0-ABD9-ED3CAB7274FF}" type="presOf" srcId="{18B7FB1A-78E2-43B6-8C94-132BA3CA6AEE}" destId="{41B418DB-7163-46A1-9124-A65A114EB355}" srcOrd="0" destOrd="0" presId="urn:microsoft.com/office/officeart/2005/8/layout/matrix1"/>
    <dgm:cxn modelId="{7FE1D0D4-D81D-47BF-9368-2AA6715A419B}" type="presOf" srcId="{8B7EE0B5-A437-4EA6-9ED8-DD61BB89CD78}" destId="{095B81E6-D237-494D-B400-8A32C20F2C3C}" srcOrd="1" destOrd="0" presId="urn:microsoft.com/office/officeart/2005/8/layout/matrix1"/>
    <dgm:cxn modelId="{E02704CE-5DC7-419C-90DF-EFC717734366}" srcId="{18B7FB1A-78E2-43B6-8C94-132BA3CA6AEE}" destId="{1B47ACF6-DACD-4677-A9F3-B523266B85FB}" srcOrd="3" destOrd="0" parTransId="{5EBA2D67-F2FE-4642-94EB-E18C7D10B90E}" sibTransId="{7EF8728C-1676-497C-B34D-CDA7B22F0105}"/>
    <dgm:cxn modelId="{A3DC8571-A739-4615-8F5D-3CDA3D7B841C}" type="presOf" srcId="{AFDC39F6-7337-4A55-821D-E8E63F1FFC29}" destId="{CCC58303-E488-489A-9D8D-68BD7BF82F8B}" srcOrd="1" destOrd="0" presId="urn:microsoft.com/office/officeart/2005/8/layout/matrix1"/>
    <dgm:cxn modelId="{2C48A5F9-36A7-4229-A464-CBE711B51675}" srcId="{18B7FB1A-78E2-43B6-8C94-132BA3CA6AEE}" destId="{AFDC39F6-7337-4A55-821D-E8E63F1FFC29}" srcOrd="0" destOrd="0" parTransId="{CADA3278-4163-4C7A-A294-202B367A5A88}" sibTransId="{634351D5-C695-499B-851F-EF15B39D4F35}"/>
    <dgm:cxn modelId="{7C2310B7-34C6-406B-BDA3-239D804A0AF7}" srcId="{8B112C0E-CCD1-4AFF-99B9-3CA409A692DB}" destId="{18B7FB1A-78E2-43B6-8C94-132BA3CA6AEE}" srcOrd="0" destOrd="0" parTransId="{7CC29DD3-4B57-40EB-AEA6-AB938A191C20}" sibTransId="{6D9BF67B-8F78-4E73-9846-1DBFE1A9045E}"/>
    <dgm:cxn modelId="{BDE14129-F887-43DC-B212-3F423E42D957}" type="presOf" srcId="{B3CD48E5-1879-415F-89A8-2DABB02E92D4}" destId="{E590C89A-02BD-44B5-B6B8-6D356EF42806}" srcOrd="0" destOrd="0" presId="urn:microsoft.com/office/officeart/2005/8/layout/matrix1"/>
    <dgm:cxn modelId="{0C6990D4-6021-4E0D-BDEF-EE5D0251C1BA}" type="presParOf" srcId="{57FB250F-211A-483D-93DE-76AF28399CFB}" destId="{6734748A-4880-40C7-A284-E580105F6E16}" srcOrd="0" destOrd="0" presId="urn:microsoft.com/office/officeart/2005/8/layout/matrix1"/>
    <dgm:cxn modelId="{08E05F94-37FF-4834-BB4A-A5E9A51E1DEE}" type="presParOf" srcId="{6734748A-4880-40C7-A284-E580105F6E16}" destId="{30ADA82A-499A-438A-844F-7FB6C3C3EEE8}" srcOrd="0" destOrd="0" presId="urn:microsoft.com/office/officeart/2005/8/layout/matrix1"/>
    <dgm:cxn modelId="{E9859B1E-DEAF-41B2-95AF-1ACB2A991F8E}" type="presParOf" srcId="{6734748A-4880-40C7-A284-E580105F6E16}" destId="{CCC58303-E488-489A-9D8D-68BD7BF82F8B}" srcOrd="1" destOrd="0" presId="urn:microsoft.com/office/officeart/2005/8/layout/matrix1"/>
    <dgm:cxn modelId="{46B031A3-4210-4406-A4FB-1377316E034C}" type="presParOf" srcId="{6734748A-4880-40C7-A284-E580105F6E16}" destId="{F9E58B9C-B693-4E36-AE39-B4F1BB7A4AFD}" srcOrd="2" destOrd="0" presId="urn:microsoft.com/office/officeart/2005/8/layout/matrix1"/>
    <dgm:cxn modelId="{E1F57CA0-E4F7-44BC-9633-21EB00DB8180}" type="presParOf" srcId="{6734748A-4880-40C7-A284-E580105F6E16}" destId="{095B81E6-D237-494D-B400-8A32C20F2C3C}" srcOrd="3" destOrd="0" presId="urn:microsoft.com/office/officeart/2005/8/layout/matrix1"/>
    <dgm:cxn modelId="{8E6C96A2-96DB-4E45-A2A6-0E74181F2AD4}" type="presParOf" srcId="{6734748A-4880-40C7-A284-E580105F6E16}" destId="{E590C89A-02BD-44B5-B6B8-6D356EF42806}" srcOrd="4" destOrd="0" presId="urn:microsoft.com/office/officeart/2005/8/layout/matrix1"/>
    <dgm:cxn modelId="{C0D871AC-3CF3-422A-BD53-197C0541C07A}" type="presParOf" srcId="{6734748A-4880-40C7-A284-E580105F6E16}" destId="{F4F40721-7624-4036-800C-DDA84D486ADE}" srcOrd="5" destOrd="0" presId="urn:microsoft.com/office/officeart/2005/8/layout/matrix1"/>
    <dgm:cxn modelId="{F43A86C2-731B-4E71-9926-AED539AD692E}" type="presParOf" srcId="{6734748A-4880-40C7-A284-E580105F6E16}" destId="{844CC265-BAB7-46AB-95C9-57570197D667}" srcOrd="6" destOrd="0" presId="urn:microsoft.com/office/officeart/2005/8/layout/matrix1"/>
    <dgm:cxn modelId="{E9CCF2B9-CDE5-4133-A3EA-CEA4F366142B}" type="presParOf" srcId="{6734748A-4880-40C7-A284-E580105F6E16}" destId="{B4959322-C2C3-4AE3-9464-79450BB6150E}" srcOrd="7" destOrd="0" presId="urn:microsoft.com/office/officeart/2005/8/layout/matrix1"/>
    <dgm:cxn modelId="{8F45942E-D28B-4439-94F0-9F341F413BA5}" type="presParOf" srcId="{57FB250F-211A-483D-93DE-76AF28399CFB}" destId="{41B418DB-7163-46A1-9124-A65A114EB355}"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647671B-AF22-4424-AE59-13020EF0D207}"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15831E72-5428-4EBD-992F-2F2E98AF6B57}">
      <dgm:prSet phldrT="[Text]" custT="1"/>
      <dgm:spPr/>
      <dgm:t>
        <a:bodyPr/>
        <a:lstStyle/>
        <a:p>
          <a:r>
            <a:rPr lang="en-US" sz="2000" dirty="0"/>
            <a:t>Non admission of evidence</a:t>
          </a:r>
        </a:p>
      </dgm:t>
    </dgm:pt>
    <dgm:pt modelId="{6AB0B44E-6617-406C-B30E-07384F7A32AB}" type="parTrans" cxnId="{3F176531-4683-4464-A7B6-A0934231C3C0}">
      <dgm:prSet/>
      <dgm:spPr/>
      <dgm:t>
        <a:bodyPr/>
        <a:lstStyle/>
        <a:p>
          <a:endParaRPr lang="en-US" sz="1600"/>
        </a:p>
      </dgm:t>
    </dgm:pt>
    <dgm:pt modelId="{215987EE-D165-4ADF-8138-47877A4879F9}" type="sibTrans" cxnId="{3F176531-4683-4464-A7B6-A0934231C3C0}">
      <dgm:prSet/>
      <dgm:spPr/>
      <dgm:t>
        <a:bodyPr/>
        <a:lstStyle/>
        <a:p>
          <a:endParaRPr lang="en-US" sz="1600"/>
        </a:p>
      </dgm:t>
    </dgm:pt>
    <dgm:pt modelId="{82A3D54D-DFDE-43CD-AC80-4D71DF86136D}">
      <dgm:prSet phldrT="[Text]" custT="1"/>
      <dgm:spPr/>
      <dgm:t>
        <a:bodyPr/>
        <a:lstStyle/>
        <a:p>
          <a:pPr algn="just"/>
          <a:r>
            <a:rPr lang="en-US" sz="2000" dirty="0"/>
            <a:t>Evidence cannot be admitted unless CIT (A) records reasons in writing in support of admission</a:t>
          </a:r>
        </a:p>
      </dgm:t>
    </dgm:pt>
    <dgm:pt modelId="{BDCD325C-08CC-444A-9D30-DE5BE1B6047C}" type="parTrans" cxnId="{A3F28E61-C85C-4F2D-9B64-5BBA135823BB}">
      <dgm:prSet/>
      <dgm:spPr/>
      <dgm:t>
        <a:bodyPr/>
        <a:lstStyle/>
        <a:p>
          <a:endParaRPr lang="en-US" sz="1600"/>
        </a:p>
      </dgm:t>
    </dgm:pt>
    <dgm:pt modelId="{FE0AE747-04BD-4A05-8920-185591229A4D}" type="sibTrans" cxnId="{A3F28E61-C85C-4F2D-9B64-5BBA135823BB}">
      <dgm:prSet/>
      <dgm:spPr/>
      <dgm:t>
        <a:bodyPr/>
        <a:lstStyle/>
        <a:p>
          <a:endParaRPr lang="en-US" sz="1600"/>
        </a:p>
      </dgm:t>
    </dgm:pt>
    <dgm:pt modelId="{5D6AF550-19E3-4C1B-8410-DB49018DEA72}">
      <dgm:prSet phldrT="[Text]" custT="1"/>
      <dgm:spPr/>
      <dgm:t>
        <a:bodyPr/>
        <a:lstStyle/>
        <a:p>
          <a:r>
            <a:rPr lang="en-US" sz="2000" dirty="0"/>
            <a:t>Reasonable opportunity</a:t>
          </a:r>
        </a:p>
      </dgm:t>
    </dgm:pt>
    <dgm:pt modelId="{981990A6-8AEB-4BEE-A399-E77D458C152E}" type="parTrans" cxnId="{5E24B629-F08B-47DF-B5EC-7A6334AB9358}">
      <dgm:prSet/>
      <dgm:spPr/>
      <dgm:t>
        <a:bodyPr/>
        <a:lstStyle/>
        <a:p>
          <a:endParaRPr lang="en-US" sz="1600"/>
        </a:p>
      </dgm:t>
    </dgm:pt>
    <dgm:pt modelId="{062A6C18-C6EE-4DE7-B97C-F521BAB49338}" type="sibTrans" cxnId="{5E24B629-F08B-47DF-B5EC-7A6334AB9358}">
      <dgm:prSet/>
      <dgm:spPr/>
      <dgm:t>
        <a:bodyPr/>
        <a:lstStyle/>
        <a:p>
          <a:endParaRPr lang="en-US" sz="1600"/>
        </a:p>
      </dgm:t>
    </dgm:pt>
    <dgm:pt modelId="{86BEF5DF-7F95-47F1-A384-BE74599D01FD}">
      <dgm:prSet phldrT="[Text]" custT="1"/>
      <dgm:spPr/>
      <dgm:t>
        <a:bodyPr/>
        <a:lstStyle/>
        <a:p>
          <a:pPr algn="just"/>
          <a:r>
            <a:rPr lang="en-US" sz="2000" dirty="0"/>
            <a:t>CIT (A) shall have the power to direct production of any document required to dispose the appeal or for any substantial cause including enhancement of assessment or penalty.  </a:t>
          </a:r>
        </a:p>
      </dgm:t>
    </dgm:pt>
    <dgm:pt modelId="{FF0B8D51-7307-4305-A810-1DD7153BC725}" type="parTrans" cxnId="{1A8698E2-A4AE-4AA7-86B5-C9E6357F6FBA}">
      <dgm:prSet/>
      <dgm:spPr/>
      <dgm:t>
        <a:bodyPr/>
        <a:lstStyle/>
        <a:p>
          <a:endParaRPr lang="en-US" sz="1600"/>
        </a:p>
      </dgm:t>
    </dgm:pt>
    <dgm:pt modelId="{07B46C6E-74DE-4F67-B430-D81A205F07B3}" type="sibTrans" cxnId="{1A8698E2-A4AE-4AA7-86B5-C9E6357F6FBA}">
      <dgm:prSet/>
      <dgm:spPr/>
      <dgm:t>
        <a:bodyPr/>
        <a:lstStyle/>
        <a:p>
          <a:endParaRPr lang="en-US" sz="1600"/>
        </a:p>
      </dgm:t>
    </dgm:pt>
    <dgm:pt modelId="{D4B99758-9A12-4E1D-ADB0-DFF458192A1A}">
      <dgm:prSet custT="1"/>
      <dgm:spPr/>
      <dgm:t>
        <a:bodyPr/>
        <a:lstStyle/>
        <a:p>
          <a:r>
            <a:rPr lang="en-US" sz="2000" dirty="0"/>
            <a:t>Powers to direct production</a:t>
          </a:r>
        </a:p>
      </dgm:t>
    </dgm:pt>
    <dgm:pt modelId="{31F49829-B8A2-4718-8B15-AB18F61F508F}" type="parTrans" cxnId="{9770AE93-5053-4ABA-8FB4-C2B4B55B5EE9}">
      <dgm:prSet/>
      <dgm:spPr/>
      <dgm:t>
        <a:bodyPr/>
        <a:lstStyle/>
        <a:p>
          <a:endParaRPr lang="en-US"/>
        </a:p>
      </dgm:t>
    </dgm:pt>
    <dgm:pt modelId="{4EEC51BA-153B-48F1-900D-D8FF67942429}" type="sibTrans" cxnId="{9770AE93-5053-4ABA-8FB4-C2B4B55B5EE9}">
      <dgm:prSet/>
      <dgm:spPr/>
      <dgm:t>
        <a:bodyPr/>
        <a:lstStyle/>
        <a:p>
          <a:endParaRPr lang="en-US"/>
        </a:p>
      </dgm:t>
    </dgm:pt>
    <dgm:pt modelId="{EB79A7E4-E49A-4D0A-8EE9-CD1B798164BD}" type="pres">
      <dgm:prSet presAssocID="{3647671B-AF22-4424-AE59-13020EF0D207}" presName="Name0" presStyleCnt="0">
        <dgm:presLayoutVars>
          <dgm:dir/>
          <dgm:animLvl val="lvl"/>
          <dgm:resizeHandles val="exact"/>
        </dgm:presLayoutVars>
      </dgm:prSet>
      <dgm:spPr/>
      <dgm:t>
        <a:bodyPr/>
        <a:lstStyle/>
        <a:p>
          <a:endParaRPr lang="en-US"/>
        </a:p>
      </dgm:t>
    </dgm:pt>
    <dgm:pt modelId="{F7A6010D-FADA-41A5-879D-BCBC81923BF5}" type="pres">
      <dgm:prSet presAssocID="{15831E72-5428-4EBD-992F-2F2E98AF6B57}" presName="linNode" presStyleCnt="0"/>
      <dgm:spPr/>
    </dgm:pt>
    <dgm:pt modelId="{55F6F11A-FF33-4368-A96C-2E0449826E5B}" type="pres">
      <dgm:prSet presAssocID="{15831E72-5428-4EBD-992F-2F2E98AF6B57}" presName="parTx" presStyleLbl="revTx" presStyleIdx="0" presStyleCnt="3">
        <dgm:presLayoutVars>
          <dgm:chMax val="1"/>
          <dgm:bulletEnabled val="1"/>
        </dgm:presLayoutVars>
      </dgm:prSet>
      <dgm:spPr/>
      <dgm:t>
        <a:bodyPr/>
        <a:lstStyle/>
        <a:p>
          <a:endParaRPr lang="en-US"/>
        </a:p>
      </dgm:t>
    </dgm:pt>
    <dgm:pt modelId="{E0F2D06F-C6BF-46B2-89C4-7253E5331F38}" type="pres">
      <dgm:prSet presAssocID="{15831E72-5428-4EBD-992F-2F2E98AF6B57}" presName="bracket" presStyleLbl="parChTrans1D1" presStyleIdx="0" presStyleCnt="3"/>
      <dgm:spPr/>
    </dgm:pt>
    <dgm:pt modelId="{014D6B49-AF82-4B84-9A0D-EFE18D1430BD}" type="pres">
      <dgm:prSet presAssocID="{15831E72-5428-4EBD-992F-2F2E98AF6B57}" presName="spH" presStyleCnt="0"/>
      <dgm:spPr/>
    </dgm:pt>
    <dgm:pt modelId="{2169FAB8-3DD3-4F08-9F02-899F3FCD3DFA}" type="pres">
      <dgm:prSet presAssocID="{15831E72-5428-4EBD-992F-2F2E98AF6B57}" presName="desTx" presStyleLbl="node1" presStyleIdx="0" presStyleCnt="2">
        <dgm:presLayoutVars>
          <dgm:bulletEnabled val="1"/>
        </dgm:presLayoutVars>
      </dgm:prSet>
      <dgm:spPr/>
      <dgm:t>
        <a:bodyPr/>
        <a:lstStyle/>
        <a:p>
          <a:endParaRPr lang="en-US"/>
        </a:p>
      </dgm:t>
    </dgm:pt>
    <dgm:pt modelId="{810253CE-F6DE-4D42-9065-DA5FB83D5DE3}" type="pres">
      <dgm:prSet presAssocID="{215987EE-D165-4ADF-8138-47877A4879F9}" presName="spV" presStyleCnt="0"/>
      <dgm:spPr/>
    </dgm:pt>
    <dgm:pt modelId="{0B45CA6F-F9AB-40C6-B912-88DCFD1E461C}" type="pres">
      <dgm:prSet presAssocID="{5D6AF550-19E3-4C1B-8410-DB49018DEA72}" presName="linNode" presStyleCnt="0"/>
      <dgm:spPr/>
    </dgm:pt>
    <dgm:pt modelId="{61560A9C-1FB8-49E2-A628-FDDB0654AD41}" type="pres">
      <dgm:prSet presAssocID="{5D6AF550-19E3-4C1B-8410-DB49018DEA72}" presName="parTx" presStyleLbl="revTx" presStyleIdx="1" presStyleCnt="3">
        <dgm:presLayoutVars>
          <dgm:chMax val="1"/>
          <dgm:bulletEnabled val="1"/>
        </dgm:presLayoutVars>
      </dgm:prSet>
      <dgm:spPr/>
      <dgm:t>
        <a:bodyPr/>
        <a:lstStyle/>
        <a:p>
          <a:endParaRPr lang="en-US"/>
        </a:p>
      </dgm:t>
    </dgm:pt>
    <dgm:pt modelId="{6DDD653F-F44D-4E81-8BB0-4CA29EF32A48}" type="pres">
      <dgm:prSet presAssocID="{5D6AF550-19E3-4C1B-8410-DB49018DEA72}" presName="bracket" presStyleLbl="parChTrans1D1" presStyleIdx="1" presStyleCnt="3"/>
      <dgm:spPr/>
    </dgm:pt>
    <dgm:pt modelId="{639F94C6-A64C-47D4-871A-74C4897E578D}" type="pres">
      <dgm:prSet presAssocID="{5D6AF550-19E3-4C1B-8410-DB49018DEA72}" presName="spH" presStyleCnt="0"/>
      <dgm:spPr/>
    </dgm:pt>
    <dgm:pt modelId="{7744D7B5-C814-42AD-8F78-E6EEC26A6C70}" type="pres">
      <dgm:prSet presAssocID="{5D6AF550-19E3-4C1B-8410-DB49018DEA72}" presName="desTx" presStyleLbl="node1" presStyleIdx="1" presStyleCnt="2" custLinFactY="14618" custLinFactNeighborX="18285" custLinFactNeighborY="100000">
        <dgm:presLayoutVars>
          <dgm:bulletEnabled val="1"/>
        </dgm:presLayoutVars>
      </dgm:prSet>
      <dgm:spPr/>
      <dgm:t>
        <a:bodyPr/>
        <a:lstStyle/>
        <a:p>
          <a:endParaRPr lang="en-US"/>
        </a:p>
      </dgm:t>
    </dgm:pt>
    <dgm:pt modelId="{C25C4EB6-60BD-4C08-9C87-913A0390BBD2}" type="pres">
      <dgm:prSet presAssocID="{062A6C18-C6EE-4DE7-B97C-F521BAB49338}" presName="spV" presStyleCnt="0"/>
      <dgm:spPr/>
    </dgm:pt>
    <dgm:pt modelId="{1695E14E-95E9-4D75-BBAB-659AA55CE811}" type="pres">
      <dgm:prSet presAssocID="{D4B99758-9A12-4E1D-ADB0-DFF458192A1A}" presName="linNode" presStyleCnt="0"/>
      <dgm:spPr/>
    </dgm:pt>
    <dgm:pt modelId="{133BEDF2-C73A-4C4A-B528-87BC27CFB9DE}" type="pres">
      <dgm:prSet presAssocID="{D4B99758-9A12-4E1D-ADB0-DFF458192A1A}" presName="parTx" presStyleLbl="revTx" presStyleIdx="2" presStyleCnt="3">
        <dgm:presLayoutVars>
          <dgm:chMax val="1"/>
          <dgm:bulletEnabled val="1"/>
        </dgm:presLayoutVars>
      </dgm:prSet>
      <dgm:spPr/>
      <dgm:t>
        <a:bodyPr/>
        <a:lstStyle/>
        <a:p>
          <a:endParaRPr lang="en-US"/>
        </a:p>
      </dgm:t>
    </dgm:pt>
    <dgm:pt modelId="{96A468FD-760F-4497-9D82-095C3388E316}" type="pres">
      <dgm:prSet presAssocID="{D4B99758-9A12-4E1D-ADB0-DFF458192A1A}" presName="bracket" presStyleLbl="parChTrans1D1" presStyleIdx="2" presStyleCnt="3"/>
      <dgm:spPr/>
    </dgm:pt>
    <dgm:pt modelId="{155ECCD6-32C2-450E-815E-96AAFA902047}" type="pres">
      <dgm:prSet presAssocID="{D4B99758-9A12-4E1D-ADB0-DFF458192A1A}" presName="spH" presStyleCnt="0"/>
      <dgm:spPr/>
    </dgm:pt>
  </dgm:ptLst>
  <dgm:cxnLst>
    <dgm:cxn modelId="{F54336AA-161C-4804-910F-F970313D1174}" type="presOf" srcId="{15831E72-5428-4EBD-992F-2F2E98AF6B57}" destId="{55F6F11A-FF33-4368-A96C-2E0449826E5B}" srcOrd="0" destOrd="0" presId="urn:diagrams.loki3.com/BracketList"/>
    <dgm:cxn modelId="{4C7B1DB5-9FB7-4A7C-B123-A137310BE3F1}" type="presOf" srcId="{5D6AF550-19E3-4C1B-8410-DB49018DEA72}" destId="{61560A9C-1FB8-49E2-A628-FDDB0654AD41}" srcOrd="0" destOrd="0" presId="urn:diagrams.loki3.com/BracketList"/>
    <dgm:cxn modelId="{CB791D2F-0D6A-476E-B523-0A8BF9193D94}" type="presOf" srcId="{86BEF5DF-7F95-47F1-A384-BE74599D01FD}" destId="{7744D7B5-C814-42AD-8F78-E6EEC26A6C70}" srcOrd="0" destOrd="0" presId="urn:diagrams.loki3.com/BracketList"/>
    <dgm:cxn modelId="{5E24B629-F08B-47DF-B5EC-7A6334AB9358}" srcId="{3647671B-AF22-4424-AE59-13020EF0D207}" destId="{5D6AF550-19E3-4C1B-8410-DB49018DEA72}" srcOrd="1" destOrd="0" parTransId="{981990A6-8AEB-4BEE-A399-E77D458C152E}" sibTransId="{062A6C18-C6EE-4DE7-B97C-F521BAB49338}"/>
    <dgm:cxn modelId="{7BEE942D-A2C3-4B9D-9355-4D4617CE85DA}" type="presOf" srcId="{3647671B-AF22-4424-AE59-13020EF0D207}" destId="{EB79A7E4-E49A-4D0A-8EE9-CD1B798164BD}" srcOrd="0" destOrd="0" presId="urn:diagrams.loki3.com/BracketList"/>
    <dgm:cxn modelId="{9770AE93-5053-4ABA-8FB4-C2B4B55B5EE9}" srcId="{3647671B-AF22-4424-AE59-13020EF0D207}" destId="{D4B99758-9A12-4E1D-ADB0-DFF458192A1A}" srcOrd="2" destOrd="0" parTransId="{31F49829-B8A2-4718-8B15-AB18F61F508F}" sibTransId="{4EEC51BA-153B-48F1-900D-D8FF67942429}"/>
    <dgm:cxn modelId="{1A8698E2-A4AE-4AA7-86B5-C9E6357F6FBA}" srcId="{5D6AF550-19E3-4C1B-8410-DB49018DEA72}" destId="{86BEF5DF-7F95-47F1-A384-BE74599D01FD}" srcOrd="0" destOrd="0" parTransId="{FF0B8D51-7307-4305-A810-1DD7153BC725}" sibTransId="{07B46C6E-74DE-4F67-B430-D81A205F07B3}"/>
    <dgm:cxn modelId="{5F2AFC8E-595B-49BE-8F9D-04B0AD34325A}" type="presOf" srcId="{82A3D54D-DFDE-43CD-AC80-4D71DF86136D}" destId="{2169FAB8-3DD3-4F08-9F02-899F3FCD3DFA}" srcOrd="0" destOrd="0" presId="urn:diagrams.loki3.com/BracketList"/>
    <dgm:cxn modelId="{A3F28E61-C85C-4F2D-9B64-5BBA135823BB}" srcId="{15831E72-5428-4EBD-992F-2F2E98AF6B57}" destId="{82A3D54D-DFDE-43CD-AC80-4D71DF86136D}" srcOrd="0" destOrd="0" parTransId="{BDCD325C-08CC-444A-9D30-DE5BE1B6047C}" sibTransId="{FE0AE747-04BD-4A05-8920-185591229A4D}"/>
    <dgm:cxn modelId="{3F176531-4683-4464-A7B6-A0934231C3C0}" srcId="{3647671B-AF22-4424-AE59-13020EF0D207}" destId="{15831E72-5428-4EBD-992F-2F2E98AF6B57}" srcOrd="0" destOrd="0" parTransId="{6AB0B44E-6617-406C-B30E-07384F7A32AB}" sibTransId="{215987EE-D165-4ADF-8138-47877A4879F9}"/>
    <dgm:cxn modelId="{6E7714E4-DADE-4D53-8E30-727364CDDED1}" type="presOf" srcId="{D4B99758-9A12-4E1D-ADB0-DFF458192A1A}" destId="{133BEDF2-C73A-4C4A-B528-87BC27CFB9DE}" srcOrd="0" destOrd="0" presId="urn:diagrams.loki3.com/BracketList"/>
    <dgm:cxn modelId="{EE98AA28-D846-4B4F-A5B0-96F40D56C9BF}" type="presParOf" srcId="{EB79A7E4-E49A-4D0A-8EE9-CD1B798164BD}" destId="{F7A6010D-FADA-41A5-879D-BCBC81923BF5}" srcOrd="0" destOrd="0" presId="urn:diagrams.loki3.com/BracketList"/>
    <dgm:cxn modelId="{1A8AF28E-23D8-40D2-9A20-DFBA747ED093}" type="presParOf" srcId="{F7A6010D-FADA-41A5-879D-BCBC81923BF5}" destId="{55F6F11A-FF33-4368-A96C-2E0449826E5B}" srcOrd="0" destOrd="0" presId="urn:diagrams.loki3.com/BracketList"/>
    <dgm:cxn modelId="{5D4F3329-7093-442B-9184-9D9B1EC40C33}" type="presParOf" srcId="{F7A6010D-FADA-41A5-879D-BCBC81923BF5}" destId="{E0F2D06F-C6BF-46B2-89C4-7253E5331F38}" srcOrd="1" destOrd="0" presId="urn:diagrams.loki3.com/BracketList"/>
    <dgm:cxn modelId="{447AAD08-133F-410E-99B0-D83C6DD28307}" type="presParOf" srcId="{F7A6010D-FADA-41A5-879D-BCBC81923BF5}" destId="{014D6B49-AF82-4B84-9A0D-EFE18D1430BD}" srcOrd="2" destOrd="0" presId="urn:diagrams.loki3.com/BracketList"/>
    <dgm:cxn modelId="{33282DA0-5BD6-4884-B54D-74CFDA85E6FE}" type="presParOf" srcId="{F7A6010D-FADA-41A5-879D-BCBC81923BF5}" destId="{2169FAB8-3DD3-4F08-9F02-899F3FCD3DFA}" srcOrd="3" destOrd="0" presId="urn:diagrams.loki3.com/BracketList"/>
    <dgm:cxn modelId="{C5CA3C29-F63A-40F2-B3A3-AC57AAADCC9F}" type="presParOf" srcId="{EB79A7E4-E49A-4D0A-8EE9-CD1B798164BD}" destId="{810253CE-F6DE-4D42-9065-DA5FB83D5DE3}" srcOrd="1" destOrd="0" presId="urn:diagrams.loki3.com/BracketList"/>
    <dgm:cxn modelId="{F49E2472-0E71-4F8B-A917-183D0C851914}" type="presParOf" srcId="{EB79A7E4-E49A-4D0A-8EE9-CD1B798164BD}" destId="{0B45CA6F-F9AB-40C6-B912-88DCFD1E461C}" srcOrd="2" destOrd="0" presId="urn:diagrams.loki3.com/BracketList"/>
    <dgm:cxn modelId="{7B0ECF6B-A916-43AE-B898-5C8DB71A55CE}" type="presParOf" srcId="{0B45CA6F-F9AB-40C6-B912-88DCFD1E461C}" destId="{61560A9C-1FB8-49E2-A628-FDDB0654AD41}" srcOrd="0" destOrd="0" presId="urn:diagrams.loki3.com/BracketList"/>
    <dgm:cxn modelId="{0293CA3C-0E6A-40C9-8ED0-A89E1343DC0B}" type="presParOf" srcId="{0B45CA6F-F9AB-40C6-B912-88DCFD1E461C}" destId="{6DDD653F-F44D-4E81-8BB0-4CA29EF32A48}" srcOrd="1" destOrd="0" presId="urn:diagrams.loki3.com/BracketList"/>
    <dgm:cxn modelId="{5130B7C2-0771-45C3-A4B6-ACB5968960FB}" type="presParOf" srcId="{0B45CA6F-F9AB-40C6-B912-88DCFD1E461C}" destId="{639F94C6-A64C-47D4-871A-74C4897E578D}" srcOrd="2" destOrd="0" presId="urn:diagrams.loki3.com/BracketList"/>
    <dgm:cxn modelId="{8B3435FB-E7A1-4E02-9228-F5F983BA7B25}" type="presParOf" srcId="{0B45CA6F-F9AB-40C6-B912-88DCFD1E461C}" destId="{7744D7B5-C814-42AD-8F78-E6EEC26A6C70}" srcOrd="3" destOrd="0" presId="urn:diagrams.loki3.com/BracketList"/>
    <dgm:cxn modelId="{A3588939-9EE8-419E-A491-D668A7DE7808}" type="presParOf" srcId="{EB79A7E4-E49A-4D0A-8EE9-CD1B798164BD}" destId="{C25C4EB6-60BD-4C08-9C87-913A0390BBD2}" srcOrd="3" destOrd="0" presId="urn:diagrams.loki3.com/BracketList"/>
    <dgm:cxn modelId="{F18F4F66-6C8F-4510-B9F5-422C0BD238A6}" type="presParOf" srcId="{EB79A7E4-E49A-4D0A-8EE9-CD1B798164BD}" destId="{1695E14E-95E9-4D75-BBAB-659AA55CE811}" srcOrd="4" destOrd="0" presId="urn:diagrams.loki3.com/BracketList"/>
    <dgm:cxn modelId="{F8BE9420-B6D3-4E2C-AC69-9A8940BD7359}" type="presParOf" srcId="{1695E14E-95E9-4D75-BBAB-659AA55CE811}" destId="{133BEDF2-C73A-4C4A-B528-87BC27CFB9DE}" srcOrd="0" destOrd="0" presId="urn:diagrams.loki3.com/BracketList"/>
    <dgm:cxn modelId="{9E95CDFE-5853-492F-A11A-8416D4F5496C}" type="presParOf" srcId="{1695E14E-95E9-4D75-BBAB-659AA55CE811}" destId="{96A468FD-760F-4497-9D82-095C3388E316}" srcOrd="1" destOrd="0" presId="urn:diagrams.loki3.com/BracketList"/>
    <dgm:cxn modelId="{22895C53-8089-4F71-B78A-B71266105F3E}" type="presParOf" srcId="{1695E14E-95E9-4D75-BBAB-659AA55CE811}" destId="{155ECCD6-32C2-450E-815E-96AAFA902047}" srcOrd="2"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6C3D2C-7A6C-4673-B6AD-E92F76F8C234}" type="doc">
      <dgm:prSet loTypeId="urn:microsoft.com/office/officeart/2016/7/layout/BasicProcessNew" loCatId="process" qsTypeId="urn:microsoft.com/office/officeart/2005/8/quickstyle/simple1" qsCatId="simple" csTypeId="urn:microsoft.com/office/officeart/2005/8/colors/accent1_2" csCatId="accent1" phldr="1"/>
      <dgm:spPr/>
      <dgm:t>
        <a:bodyPr/>
        <a:lstStyle/>
        <a:p>
          <a:endParaRPr lang="en-US"/>
        </a:p>
      </dgm:t>
    </dgm:pt>
    <dgm:pt modelId="{EAB85AEA-813F-4B8D-9DCB-E877F4723B5C}">
      <dgm:prSet custT="1"/>
      <dgm:spPr/>
      <dgm:t>
        <a:bodyPr/>
        <a:lstStyle/>
        <a:p>
          <a:r>
            <a:rPr lang="en-US" sz="2000" dirty="0"/>
            <a:t>Furnish </a:t>
          </a:r>
          <a:r>
            <a:rPr lang="en-US" sz="2000" dirty="0" err="1"/>
            <a:t>Vakalathnama</a:t>
          </a:r>
          <a:r>
            <a:rPr lang="en-US" sz="2000" dirty="0"/>
            <a:t> or Power of attorney to plead the case on behalf of assessee before the CIT(A) and affix a court fee stamp value as applicable.</a:t>
          </a:r>
        </a:p>
      </dgm:t>
    </dgm:pt>
    <dgm:pt modelId="{0B614151-3F96-443C-8085-42BF5A77377D}" type="parTrans" cxnId="{94E14DDB-DB5B-41DE-9331-67E44DEAEF39}">
      <dgm:prSet/>
      <dgm:spPr/>
      <dgm:t>
        <a:bodyPr/>
        <a:lstStyle/>
        <a:p>
          <a:endParaRPr lang="en-US"/>
        </a:p>
      </dgm:t>
    </dgm:pt>
    <dgm:pt modelId="{890B7C64-C72B-4058-9328-BE41A80221D0}" type="sibTrans" cxnId="{94E14DDB-DB5B-41DE-9331-67E44DEAEF39}">
      <dgm:prSet/>
      <dgm:spPr/>
      <dgm:t>
        <a:bodyPr/>
        <a:lstStyle/>
        <a:p>
          <a:endParaRPr lang="en-US"/>
        </a:p>
      </dgm:t>
    </dgm:pt>
    <dgm:pt modelId="{6058BA6B-CA6C-4738-9C16-65B385DD0B92}">
      <dgm:prSet/>
      <dgm:spPr/>
      <dgm:t>
        <a:bodyPr/>
        <a:lstStyle/>
        <a:p>
          <a:r>
            <a:rPr lang="en-US" dirty="0"/>
            <a:t>An application to pray for stay of the penalty proceedings till disposal of the case to be presented before the Jurisdictional Assessing Officer.</a:t>
          </a:r>
        </a:p>
      </dgm:t>
    </dgm:pt>
    <dgm:pt modelId="{323232C1-5FB6-4168-963D-FCC9C4F98DA2}" type="parTrans" cxnId="{9AE3360C-9F0F-488A-8315-DF54C83E7734}">
      <dgm:prSet/>
      <dgm:spPr/>
      <dgm:t>
        <a:bodyPr/>
        <a:lstStyle/>
        <a:p>
          <a:endParaRPr lang="en-US"/>
        </a:p>
      </dgm:t>
    </dgm:pt>
    <dgm:pt modelId="{4C31EE71-EC39-4200-ACA2-246BBB7E545C}" type="sibTrans" cxnId="{9AE3360C-9F0F-488A-8315-DF54C83E7734}">
      <dgm:prSet/>
      <dgm:spPr/>
      <dgm:t>
        <a:bodyPr/>
        <a:lstStyle/>
        <a:p>
          <a:endParaRPr lang="en-US"/>
        </a:p>
      </dgm:t>
    </dgm:pt>
    <dgm:pt modelId="{CFCE1A8D-AFE1-4A81-A43F-32D7E12DA306}">
      <dgm:prSet/>
      <dgm:spPr/>
      <dgm:t>
        <a:bodyPr/>
        <a:lstStyle/>
        <a:p>
          <a:r>
            <a:rPr lang="en-US" dirty="0"/>
            <a:t>An application to pray for stay of demand till disposal of case to be made before the Jurisdictional Assessing Officer.</a:t>
          </a:r>
        </a:p>
      </dgm:t>
    </dgm:pt>
    <dgm:pt modelId="{FCEBDD0D-FA73-4F89-8AAF-904922A2818C}" type="parTrans" cxnId="{A461E868-7741-498F-A058-69BA4C8E2E0A}">
      <dgm:prSet/>
      <dgm:spPr/>
      <dgm:t>
        <a:bodyPr/>
        <a:lstStyle/>
        <a:p>
          <a:endParaRPr lang="en-US"/>
        </a:p>
      </dgm:t>
    </dgm:pt>
    <dgm:pt modelId="{AADE3180-6BE7-4BB2-A6A6-5C35B63657BB}" type="sibTrans" cxnId="{A461E868-7741-498F-A058-69BA4C8E2E0A}">
      <dgm:prSet/>
      <dgm:spPr/>
      <dgm:t>
        <a:bodyPr/>
        <a:lstStyle/>
        <a:p>
          <a:endParaRPr lang="en-US"/>
        </a:p>
      </dgm:t>
    </dgm:pt>
    <dgm:pt modelId="{D63AA4AE-B1B6-42FC-9310-82893E4A6EC1}">
      <dgm:prSet/>
      <dgm:spPr/>
      <dgm:t>
        <a:bodyPr/>
        <a:lstStyle/>
        <a:p>
          <a:r>
            <a:rPr lang="en-US" dirty="0"/>
            <a:t>Order will be passed by the CIT(A) after having heard both parties</a:t>
          </a:r>
        </a:p>
      </dgm:t>
    </dgm:pt>
    <dgm:pt modelId="{2278FBA5-2811-4198-BF04-543BF95C0C4A}" type="sibTrans" cxnId="{11EECFDF-EF48-4E8F-A399-981348B73931}">
      <dgm:prSet/>
      <dgm:spPr/>
      <dgm:t>
        <a:bodyPr/>
        <a:lstStyle/>
        <a:p>
          <a:endParaRPr lang="en-US"/>
        </a:p>
      </dgm:t>
    </dgm:pt>
    <dgm:pt modelId="{29BCA91E-A7F3-496F-AE2D-DD577239914F}" type="parTrans" cxnId="{11EECFDF-EF48-4E8F-A399-981348B73931}">
      <dgm:prSet/>
      <dgm:spPr/>
      <dgm:t>
        <a:bodyPr/>
        <a:lstStyle/>
        <a:p>
          <a:endParaRPr lang="en-US"/>
        </a:p>
      </dgm:t>
    </dgm:pt>
    <dgm:pt modelId="{E8A746E4-1806-4F36-B44F-5F6323BE856B}">
      <dgm:prSet/>
      <dgm:spPr/>
      <dgm:t>
        <a:bodyPr/>
        <a:lstStyle/>
        <a:p>
          <a:endParaRPr lang="en-US" dirty="0"/>
        </a:p>
      </dgm:t>
    </dgm:pt>
    <dgm:pt modelId="{1ABDA5D8-A5E2-453C-ABCB-2EE90BCDA61C}" type="sibTrans" cxnId="{A2F17F35-08DB-448F-84B1-DA1A7671241F}">
      <dgm:prSet/>
      <dgm:spPr/>
      <dgm:t>
        <a:bodyPr/>
        <a:lstStyle/>
        <a:p>
          <a:endParaRPr lang="en-IN"/>
        </a:p>
      </dgm:t>
    </dgm:pt>
    <dgm:pt modelId="{4A556295-3336-4430-84A7-A57285AB512C}" type="parTrans" cxnId="{A2F17F35-08DB-448F-84B1-DA1A7671241F}">
      <dgm:prSet/>
      <dgm:spPr/>
      <dgm:t>
        <a:bodyPr/>
        <a:lstStyle/>
        <a:p>
          <a:endParaRPr lang="en-IN"/>
        </a:p>
      </dgm:t>
    </dgm:pt>
    <dgm:pt modelId="{7490F005-8FD9-4CAF-9808-7745E2BFD5B4}" type="pres">
      <dgm:prSet presAssocID="{706C3D2C-7A6C-4673-B6AD-E92F76F8C234}" presName="Name0" presStyleCnt="0">
        <dgm:presLayoutVars>
          <dgm:dir/>
          <dgm:resizeHandles val="exact"/>
        </dgm:presLayoutVars>
      </dgm:prSet>
      <dgm:spPr/>
      <dgm:t>
        <a:bodyPr/>
        <a:lstStyle/>
        <a:p>
          <a:endParaRPr lang="en-US"/>
        </a:p>
      </dgm:t>
    </dgm:pt>
    <dgm:pt modelId="{8C6CD910-3456-4117-9082-AF3DBE2B165E}" type="pres">
      <dgm:prSet presAssocID="{EAB85AEA-813F-4B8D-9DCB-E877F4723B5C}" presName="node" presStyleLbl="node1" presStyleIdx="0" presStyleCnt="9" custScaleY="126392">
        <dgm:presLayoutVars>
          <dgm:bulletEnabled val="1"/>
        </dgm:presLayoutVars>
      </dgm:prSet>
      <dgm:spPr/>
      <dgm:t>
        <a:bodyPr/>
        <a:lstStyle/>
        <a:p>
          <a:endParaRPr lang="en-US"/>
        </a:p>
      </dgm:t>
    </dgm:pt>
    <dgm:pt modelId="{ED0B22EA-EDCC-43B4-BCCE-EA7AF44034A5}" type="pres">
      <dgm:prSet presAssocID="{890B7C64-C72B-4058-9328-BE41A80221D0}" presName="sibTransSpacerBeforeConnector" presStyleCnt="0"/>
      <dgm:spPr/>
    </dgm:pt>
    <dgm:pt modelId="{D9CFEB17-14D3-4D3D-AEDE-2F61C1D6E0A4}" type="pres">
      <dgm:prSet presAssocID="{890B7C64-C72B-4058-9328-BE41A80221D0}" presName="sibTrans" presStyleLbl="node1" presStyleIdx="1" presStyleCnt="9"/>
      <dgm:spPr/>
      <dgm:t>
        <a:bodyPr/>
        <a:lstStyle/>
        <a:p>
          <a:endParaRPr lang="en-US"/>
        </a:p>
      </dgm:t>
    </dgm:pt>
    <dgm:pt modelId="{F82ABBF6-6F3C-49B7-989F-53956E226732}" type="pres">
      <dgm:prSet presAssocID="{890B7C64-C72B-4058-9328-BE41A80221D0}" presName="sibTransSpacerAfterConnector" presStyleCnt="0"/>
      <dgm:spPr/>
    </dgm:pt>
    <dgm:pt modelId="{82CD07F6-F54F-458B-A434-DE5F243758EA}" type="pres">
      <dgm:prSet presAssocID="{6058BA6B-CA6C-4738-9C16-65B385DD0B92}" presName="node" presStyleLbl="node1" presStyleIdx="2" presStyleCnt="9" custScaleY="127068">
        <dgm:presLayoutVars>
          <dgm:bulletEnabled val="1"/>
        </dgm:presLayoutVars>
      </dgm:prSet>
      <dgm:spPr/>
      <dgm:t>
        <a:bodyPr/>
        <a:lstStyle/>
        <a:p>
          <a:endParaRPr lang="en-US"/>
        </a:p>
      </dgm:t>
    </dgm:pt>
    <dgm:pt modelId="{1056DB98-7A3B-402F-A11A-77B9469EE273}" type="pres">
      <dgm:prSet presAssocID="{4C31EE71-EC39-4200-ACA2-246BBB7E545C}" presName="sibTransSpacerBeforeConnector" presStyleCnt="0"/>
      <dgm:spPr/>
    </dgm:pt>
    <dgm:pt modelId="{827C502B-9E7B-4EB2-9BF1-CCFACD2452E6}" type="pres">
      <dgm:prSet presAssocID="{4C31EE71-EC39-4200-ACA2-246BBB7E545C}" presName="sibTrans" presStyleLbl="node1" presStyleIdx="3" presStyleCnt="9"/>
      <dgm:spPr/>
      <dgm:t>
        <a:bodyPr/>
        <a:lstStyle/>
        <a:p>
          <a:endParaRPr lang="en-US"/>
        </a:p>
      </dgm:t>
    </dgm:pt>
    <dgm:pt modelId="{62DABF1A-C41A-4813-B86D-7C7FE5C9EE3E}" type="pres">
      <dgm:prSet presAssocID="{4C31EE71-EC39-4200-ACA2-246BBB7E545C}" presName="sibTransSpacerAfterConnector" presStyleCnt="0"/>
      <dgm:spPr/>
    </dgm:pt>
    <dgm:pt modelId="{FB8AB765-BF10-4841-9D73-B6F3A2D3190D}" type="pres">
      <dgm:prSet presAssocID="{CFCE1A8D-AFE1-4A81-A43F-32D7E12DA306}" presName="node" presStyleLbl="node1" presStyleIdx="4" presStyleCnt="9" custScaleY="122784">
        <dgm:presLayoutVars>
          <dgm:bulletEnabled val="1"/>
        </dgm:presLayoutVars>
      </dgm:prSet>
      <dgm:spPr/>
      <dgm:t>
        <a:bodyPr/>
        <a:lstStyle/>
        <a:p>
          <a:endParaRPr lang="en-US"/>
        </a:p>
      </dgm:t>
    </dgm:pt>
    <dgm:pt modelId="{5005F880-44B9-4F19-8660-EB9706F5A756}" type="pres">
      <dgm:prSet presAssocID="{AADE3180-6BE7-4BB2-A6A6-5C35B63657BB}" presName="sibTransSpacerBeforeConnector" presStyleCnt="0"/>
      <dgm:spPr/>
    </dgm:pt>
    <dgm:pt modelId="{CD0F32A9-EDA0-4EDC-9585-97FDC2193512}" type="pres">
      <dgm:prSet presAssocID="{AADE3180-6BE7-4BB2-A6A6-5C35B63657BB}" presName="sibTrans" presStyleLbl="node1" presStyleIdx="5" presStyleCnt="9" custAng="0" custLinFactX="22682" custLinFactNeighborX="100000" custLinFactNeighborY="-25128"/>
      <dgm:spPr/>
      <dgm:t>
        <a:bodyPr/>
        <a:lstStyle/>
        <a:p>
          <a:endParaRPr lang="en-US"/>
        </a:p>
      </dgm:t>
    </dgm:pt>
    <dgm:pt modelId="{287F7C72-FB99-4B99-AE9E-881620AE46E7}" type="pres">
      <dgm:prSet presAssocID="{AADE3180-6BE7-4BB2-A6A6-5C35B63657BB}" presName="sibTransSpacerAfterConnector" presStyleCnt="0"/>
      <dgm:spPr/>
    </dgm:pt>
    <dgm:pt modelId="{14CEF800-626A-4035-8951-6838FA438586}" type="pres">
      <dgm:prSet presAssocID="{E8A746E4-1806-4F36-B44F-5F6323BE856B}" presName="node" presStyleLbl="node1" presStyleIdx="6" presStyleCnt="9" custFlipHor="1" custScaleX="11654" custScaleY="27812" custLinFactX="163017" custLinFactY="100000" custLinFactNeighborX="200000" custLinFactNeighborY="100835">
        <dgm:presLayoutVars>
          <dgm:bulletEnabled val="1"/>
        </dgm:presLayoutVars>
      </dgm:prSet>
      <dgm:spPr/>
      <dgm:t>
        <a:bodyPr/>
        <a:lstStyle/>
        <a:p>
          <a:endParaRPr lang="en-US"/>
        </a:p>
      </dgm:t>
    </dgm:pt>
    <dgm:pt modelId="{82BB7E0F-9123-480D-B3DB-32D1D9E56214}" type="pres">
      <dgm:prSet presAssocID="{1ABDA5D8-A5E2-453C-ABCB-2EE90BCDA61C}" presName="sibTransSpacerBeforeConnector" presStyleCnt="0"/>
      <dgm:spPr/>
    </dgm:pt>
    <dgm:pt modelId="{333F992A-9CF4-4813-A2BB-A02C6C67898B}" type="pres">
      <dgm:prSet presAssocID="{1ABDA5D8-A5E2-453C-ABCB-2EE90BCDA61C}" presName="sibTrans" presStyleLbl="node1" presStyleIdx="7" presStyleCnt="9" custLinFactX="712570" custLinFactY="406205" custLinFactNeighborX="800000" custLinFactNeighborY="500000"/>
      <dgm:spPr/>
      <dgm:t>
        <a:bodyPr/>
        <a:lstStyle/>
        <a:p>
          <a:endParaRPr lang="en-US"/>
        </a:p>
      </dgm:t>
    </dgm:pt>
    <dgm:pt modelId="{54C6437A-0917-4649-AEC6-CC30D7D7A338}" type="pres">
      <dgm:prSet presAssocID="{1ABDA5D8-A5E2-453C-ABCB-2EE90BCDA61C}" presName="sibTransSpacerAfterConnector" presStyleCnt="0"/>
      <dgm:spPr/>
    </dgm:pt>
    <dgm:pt modelId="{409FCA36-2851-4F44-A05B-44D2650F9C44}" type="pres">
      <dgm:prSet presAssocID="{D63AA4AE-B1B6-42FC-9310-82893E4A6EC1}" presName="node" presStyleLbl="node1" presStyleIdx="8" presStyleCnt="9" custScaleY="119160" custLinFactX="-23393" custLinFactNeighborX="-100000" custLinFactNeighborY="-1699">
        <dgm:presLayoutVars>
          <dgm:bulletEnabled val="1"/>
        </dgm:presLayoutVars>
      </dgm:prSet>
      <dgm:spPr/>
      <dgm:t>
        <a:bodyPr/>
        <a:lstStyle/>
        <a:p>
          <a:endParaRPr lang="en-US"/>
        </a:p>
      </dgm:t>
    </dgm:pt>
  </dgm:ptLst>
  <dgm:cxnLst>
    <dgm:cxn modelId="{17AC993D-16E8-407C-8DE5-DF7D9A6B3948}" type="presOf" srcId="{4C31EE71-EC39-4200-ACA2-246BBB7E545C}" destId="{827C502B-9E7B-4EB2-9BF1-CCFACD2452E6}" srcOrd="0" destOrd="0" presId="urn:microsoft.com/office/officeart/2016/7/layout/BasicProcessNew"/>
    <dgm:cxn modelId="{D3B6AF98-FD6B-4BA5-83A7-93E85D5AC802}" type="presOf" srcId="{890B7C64-C72B-4058-9328-BE41A80221D0}" destId="{D9CFEB17-14D3-4D3D-AEDE-2F61C1D6E0A4}" srcOrd="0" destOrd="0" presId="urn:microsoft.com/office/officeart/2016/7/layout/BasicProcessNew"/>
    <dgm:cxn modelId="{CEE855CF-6D49-41FB-AB0B-BB5F8B26ECEF}" type="presOf" srcId="{AADE3180-6BE7-4BB2-A6A6-5C35B63657BB}" destId="{CD0F32A9-EDA0-4EDC-9585-97FDC2193512}" srcOrd="0" destOrd="0" presId="urn:microsoft.com/office/officeart/2016/7/layout/BasicProcessNew"/>
    <dgm:cxn modelId="{728D6D62-45D1-4FD3-BE4E-B3C3A09CE0A1}" type="presOf" srcId="{D63AA4AE-B1B6-42FC-9310-82893E4A6EC1}" destId="{409FCA36-2851-4F44-A05B-44D2650F9C44}" srcOrd="0" destOrd="0" presId="urn:microsoft.com/office/officeart/2016/7/layout/BasicProcessNew"/>
    <dgm:cxn modelId="{A461E868-7741-498F-A058-69BA4C8E2E0A}" srcId="{706C3D2C-7A6C-4673-B6AD-E92F76F8C234}" destId="{CFCE1A8D-AFE1-4A81-A43F-32D7E12DA306}" srcOrd="2" destOrd="0" parTransId="{FCEBDD0D-FA73-4F89-8AAF-904922A2818C}" sibTransId="{AADE3180-6BE7-4BB2-A6A6-5C35B63657BB}"/>
    <dgm:cxn modelId="{5AE70C57-CAEA-4EEF-897A-49B5B76707AE}" type="presOf" srcId="{1ABDA5D8-A5E2-453C-ABCB-2EE90BCDA61C}" destId="{333F992A-9CF4-4813-A2BB-A02C6C67898B}" srcOrd="0" destOrd="0" presId="urn:microsoft.com/office/officeart/2016/7/layout/BasicProcessNew"/>
    <dgm:cxn modelId="{9AE3360C-9F0F-488A-8315-DF54C83E7734}" srcId="{706C3D2C-7A6C-4673-B6AD-E92F76F8C234}" destId="{6058BA6B-CA6C-4738-9C16-65B385DD0B92}" srcOrd="1" destOrd="0" parTransId="{323232C1-5FB6-4168-963D-FCC9C4F98DA2}" sibTransId="{4C31EE71-EC39-4200-ACA2-246BBB7E545C}"/>
    <dgm:cxn modelId="{E1CBB0EC-82FB-47EF-B00E-D1C7AF2DAB56}" type="presOf" srcId="{CFCE1A8D-AFE1-4A81-A43F-32D7E12DA306}" destId="{FB8AB765-BF10-4841-9D73-B6F3A2D3190D}" srcOrd="0" destOrd="0" presId="urn:microsoft.com/office/officeart/2016/7/layout/BasicProcessNew"/>
    <dgm:cxn modelId="{A8B16855-CDB7-48AF-9EFE-98F9479D2D9B}" type="presOf" srcId="{6058BA6B-CA6C-4738-9C16-65B385DD0B92}" destId="{82CD07F6-F54F-458B-A434-DE5F243758EA}" srcOrd="0" destOrd="0" presId="urn:microsoft.com/office/officeart/2016/7/layout/BasicProcessNew"/>
    <dgm:cxn modelId="{E3EDCCDC-76F6-47B4-94D4-4B3F051BF583}" type="presOf" srcId="{E8A746E4-1806-4F36-B44F-5F6323BE856B}" destId="{14CEF800-626A-4035-8951-6838FA438586}" srcOrd="0" destOrd="0" presId="urn:microsoft.com/office/officeart/2016/7/layout/BasicProcessNew"/>
    <dgm:cxn modelId="{11EECFDF-EF48-4E8F-A399-981348B73931}" srcId="{706C3D2C-7A6C-4673-B6AD-E92F76F8C234}" destId="{D63AA4AE-B1B6-42FC-9310-82893E4A6EC1}" srcOrd="4" destOrd="0" parTransId="{29BCA91E-A7F3-496F-AE2D-DD577239914F}" sibTransId="{2278FBA5-2811-4198-BF04-543BF95C0C4A}"/>
    <dgm:cxn modelId="{A2F17F35-08DB-448F-84B1-DA1A7671241F}" srcId="{706C3D2C-7A6C-4673-B6AD-E92F76F8C234}" destId="{E8A746E4-1806-4F36-B44F-5F6323BE856B}" srcOrd="3" destOrd="0" parTransId="{4A556295-3336-4430-84A7-A57285AB512C}" sibTransId="{1ABDA5D8-A5E2-453C-ABCB-2EE90BCDA61C}"/>
    <dgm:cxn modelId="{205EBDC9-5207-415A-9957-9E65D39FABC3}" type="presOf" srcId="{706C3D2C-7A6C-4673-B6AD-E92F76F8C234}" destId="{7490F005-8FD9-4CAF-9808-7745E2BFD5B4}" srcOrd="0" destOrd="0" presId="urn:microsoft.com/office/officeart/2016/7/layout/BasicProcessNew"/>
    <dgm:cxn modelId="{0375A9E9-9568-4728-9EAB-51ACFF7712D5}" type="presOf" srcId="{EAB85AEA-813F-4B8D-9DCB-E877F4723B5C}" destId="{8C6CD910-3456-4117-9082-AF3DBE2B165E}" srcOrd="0" destOrd="0" presId="urn:microsoft.com/office/officeart/2016/7/layout/BasicProcessNew"/>
    <dgm:cxn modelId="{94E14DDB-DB5B-41DE-9331-67E44DEAEF39}" srcId="{706C3D2C-7A6C-4673-B6AD-E92F76F8C234}" destId="{EAB85AEA-813F-4B8D-9DCB-E877F4723B5C}" srcOrd="0" destOrd="0" parTransId="{0B614151-3F96-443C-8085-42BF5A77377D}" sibTransId="{890B7C64-C72B-4058-9328-BE41A80221D0}"/>
    <dgm:cxn modelId="{A5D2FF4D-E3C4-410B-94CC-97FB933378DD}" type="presParOf" srcId="{7490F005-8FD9-4CAF-9808-7745E2BFD5B4}" destId="{8C6CD910-3456-4117-9082-AF3DBE2B165E}" srcOrd="0" destOrd="0" presId="urn:microsoft.com/office/officeart/2016/7/layout/BasicProcessNew"/>
    <dgm:cxn modelId="{0237BC9E-330A-4263-BA91-17E6435EEE7F}" type="presParOf" srcId="{7490F005-8FD9-4CAF-9808-7745E2BFD5B4}" destId="{ED0B22EA-EDCC-43B4-BCCE-EA7AF44034A5}" srcOrd="1" destOrd="0" presId="urn:microsoft.com/office/officeart/2016/7/layout/BasicProcessNew"/>
    <dgm:cxn modelId="{97DE1E1B-B406-4AF9-9B76-2941A1D716E5}" type="presParOf" srcId="{7490F005-8FD9-4CAF-9808-7745E2BFD5B4}" destId="{D9CFEB17-14D3-4D3D-AEDE-2F61C1D6E0A4}" srcOrd="2" destOrd="0" presId="urn:microsoft.com/office/officeart/2016/7/layout/BasicProcessNew"/>
    <dgm:cxn modelId="{573AB736-240E-48CB-91E3-B7748A497919}" type="presParOf" srcId="{7490F005-8FD9-4CAF-9808-7745E2BFD5B4}" destId="{F82ABBF6-6F3C-49B7-989F-53956E226732}" srcOrd="3" destOrd="0" presId="urn:microsoft.com/office/officeart/2016/7/layout/BasicProcessNew"/>
    <dgm:cxn modelId="{ACF6887F-7CC6-4E06-829D-4FAE60FCF0D9}" type="presParOf" srcId="{7490F005-8FD9-4CAF-9808-7745E2BFD5B4}" destId="{82CD07F6-F54F-458B-A434-DE5F243758EA}" srcOrd="4" destOrd="0" presId="urn:microsoft.com/office/officeart/2016/7/layout/BasicProcessNew"/>
    <dgm:cxn modelId="{4A6D88F9-ADB1-438C-8262-F4AD96B1029D}" type="presParOf" srcId="{7490F005-8FD9-4CAF-9808-7745E2BFD5B4}" destId="{1056DB98-7A3B-402F-A11A-77B9469EE273}" srcOrd="5" destOrd="0" presId="urn:microsoft.com/office/officeart/2016/7/layout/BasicProcessNew"/>
    <dgm:cxn modelId="{7BC066CC-2A1C-486A-B8D1-424FF2EC9259}" type="presParOf" srcId="{7490F005-8FD9-4CAF-9808-7745E2BFD5B4}" destId="{827C502B-9E7B-4EB2-9BF1-CCFACD2452E6}" srcOrd="6" destOrd="0" presId="urn:microsoft.com/office/officeart/2016/7/layout/BasicProcessNew"/>
    <dgm:cxn modelId="{14CC45A3-A45D-4DEB-9E5C-3A5A4658E700}" type="presParOf" srcId="{7490F005-8FD9-4CAF-9808-7745E2BFD5B4}" destId="{62DABF1A-C41A-4813-B86D-7C7FE5C9EE3E}" srcOrd="7" destOrd="0" presId="urn:microsoft.com/office/officeart/2016/7/layout/BasicProcessNew"/>
    <dgm:cxn modelId="{D04FB294-FBD2-4EE9-965A-367EAEC64E09}" type="presParOf" srcId="{7490F005-8FD9-4CAF-9808-7745E2BFD5B4}" destId="{FB8AB765-BF10-4841-9D73-B6F3A2D3190D}" srcOrd="8" destOrd="0" presId="urn:microsoft.com/office/officeart/2016/7/layout/BasicProcessNew"/>
    <dgm:cxn modelId="{6735E14F-18BA-4671-BF14-499BE1E73EDD}" type="presParOf" srcId="{7490F005-8FD9-4CAF-9808-7745E2BFD5B4}" destId="{5005F880-44B9-4F19-8660-EB9706F5A756}" srcOrd="9" destOrd="0" presId="urn:microsoft.com/office/officeart/2016/7/layout/BasicProcessNew"/>
    <dgm:cxn modelId="{ABCEE5C5-403A-476E-B31C-CA7DB520F21B}" type="presParOf" srcId="{7490F005-8FD9-4CAF-9808-7745E2BFD5B4}" destId="{CD0F32A9-EDA0-4EDC-9585-97FDC2193512}" srcOrd="10" destOrd="0" presId="urn:microsoft.com/office/officeart/2016/7/layout/BasicProcessNew"/>
    <dgm:cxn modelId="{A12AFDF4-9928-42F9-8392-CE0AA05B5E63}" type="presParOf" srcId="{7490F005-8FD9-4CAF-9808-7745E2BFD5B4}" destId="{287F7C72-FB99-4B99-AE9E-881620AE46E7}" srcOrd="11" destOrd="0" presId="urn:microsoft.com/office/officeart/2016/7/layout/BasicProcessNew"/>
    <dgm:cxn modelId="{FE471882-E802-4DEA-B667-3C8E46EBEA19}" type="presParOf" srcId="{7490F005-8FD9-4CAF-9808-7745E2BFD5B4}" destId="{14CEF800-626A-4035-8951-6838FA438586}" srcOrd="12" destOrd="0" presId="urn:microsoft.com/office/officeart/2016/7/layout/BasicProcessNew"/>
    <dgm:cxn modelId="{BC08C720-3273-4C55-8EE2-08FF92ED1F9F}" type="presParOf" srcId="{7490F005-8FD9-4CAF-9808-7745E2BFD5B4}" destId="{82BB7E0F-9123-480D-B3DB-32D1D9E56214}" srcOrd="13" destOrd="0" presId="urn:microsoft.com/office/officeart/2016/7/layout/BasicProcessNew"/>
    <dgm:cxn modelId="{5A505054-ED66-44D8-9ED0-89F1722E7103}" type="presParOf" srcId="{7490F005-8FD9-4CAF-9808-7745E2BFD5B4}" destId="{333F992A-9CF4-4813-A2BB-A02C6C67898B}" srcOrd="14" destOrd="0" presId="urn:microsoft.com/office/officeart/2016/7/layout/BasicProcessNew"/>
    <dgm:cxn modelId="{ADDAFE8B-CEA2-4FFF-AEE2-20FCA9BE8E60}" type="presParOf" srcId="{7490F005-8FD9-4CAF-9808-7745E2BFD5B4}" destId="{54C6437A-0917-4649-AEC6-CC30D7D7A338}" srcOrd="15" destOrd="0" presId="urn:microsoft.com/office/officeart/2016/7/layout/BasicProcessNew"/>
    <dgm:cxn modelId="{5225E1BD-6157-408D-B3D1-86CF7DA4BDEC}" type="presParOf" srcId="{7490F005-8FD9-4CAF-9808-7745E2BFD5B4}" destId="{409FCA36-2851-4F44-A05B-44D2650F9C44}" srcOrd="16"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FCA54E6-0C15-41F9-93E0-8864EB58B47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D90B3B6-3312-4A8B-99D2-560E024389EE}">
      <dgm:prSet phldrT="[Text]" custT="1"/>
      <dgm:spPr/>
      <dgm:t>
        <a:bodyPr/>
        <a:lstStyle/>
        <a:p>
          <a:r>
            <a:rPr lang="en-US" sz="1800" dirty="0"/>
            <a:t>Order passed by DCIT / CIT (A) u/s 154, 158BFA, 250, 270A, 271, 271A, 271AAB, 271AAC, 271AAD, 271J, 272A</a:t>
          </a:r>
        </a:p>
      </dgm:t>
    </dgm:pt>
    <dgm:pt modelId="{952F7410-E4D1-4DA3-AFC1-20B5580C4987}" type="parTrans" cxnId="{3A20C9FE-872A-4C5C-97F7-E75321C6E31D}">
      <dgm:prSet/>
      <dgm:spPr/>
      <dgm:t>
        <a:bodyPr/>
        <a:lstStyle/>
        <a:p>
          <a:endParaRPr lang="en-US" sz="1600"/>
        </a:p>
      </dgm:t>
    </dgm:pt>
    <dgm:pt modelId="{0F8569FF-D9FB-4C9D-806C-061F74631045}" type="sibTrans" cxnId="{3A20C9FE-872A-4C5C-97F7-E75321C6E31D}">
      <dgm:prSet/>
      <dgm:spPr/>
      <dgm:t>
        <a:bodyPr/>
        <a:lstStyle/>
        <a:p>
          <a:endParaRPr lang="en-US" sz="1600"/>
        </a:p>
      </dgm:t>
    </dgm:pt>
    <dgm:pt modelId="{346DFB2E-962F-4991-A270-0393330544BC}">
      <dgm:prSet phldrT="[Text]" custT="1"/>
      <dgm:spPr/>
      <dgm:t>
        <a:bodyPr/>
        <a:lstStyle/>
        <a:p>
          <a:r>
            <a:rPr lang="en-US" sz="1800" dirty="0"/>
            <a:t>Order passed by JCIT (A) u/s 154, 250, 270A, 271, 271A, 271AAC, 271AAD, 271J</a:t>
          </a:r>
        </a:p>
      </dgm:t>
    </dgm:pt>
    <dgm:pt modelId="{F4BEA46F-FD1D-4130-94FD-0EC19A1FB77A}" type="parTrans" cxnId="{822DADB6-90A3-47D1-A540-95310202AD07}">
      <dgm:prSet/>
      <dgm:spPr/>
      <dgm:t>
        <a:bodyPr/>
        <a:lstStyle/>
        <a:p>
          <a:endParaRPr lang="en-US" sz="1600"/>
        </a:p>
      </dgm:t>
    </dgm:pt>
    <dgm:pt modelId="{43A8586A-8607-4349-92DC-26A8E9FB6C63}" type="sibTrans" cxnId="{822DADB6-90A3-47D1-A540-95310202AD07}">
      <dgm:prSet/>
      <dgm:spPr/>
      <dgm:t>
        <a:bodyPr/>
        <a:lstStyle/>
        <a:p>
          <a:endParaRPr lang="en-US" sz="1600"/>
        </a:p>
      </dgm:t>
    </dgm:pt>
    <dgm:pt modelId="{8B15F874-8425-41A0-8A12-5984619DD727}">
      <dgm:prSet phldrT="[Text]" custT="1"/>
      <dgm:spPr/>
      <dgm:t>
        <a:bodyPr/>
        <a:lstStyle/>
        <a:p>
          <a:r>
            <a:rPr lang="en-US" sz="1800" dirty="0"/>
            <a:t>Order passed by AO u/s 158BC(c), search u/s 132, 132A (after 30.06.1995 but before 01.01.1997), S. 115VZC</a:t>
          </a:r>
        </a:p>
      </dgm:t>
    </dgm:pt>
    <dgm:pt modelId="{4FF35C3F-F1AA-48B2-B3C2-12D8F276F525}" type="parTrans" cxnId="{E8E231F7-8743-45F2-BE79-DB59313460E2}">
      <dgm:prSet/>
      <dgm:spPr/>
      <dgm:t>
        <a:bodyPr/>
        <a:lstStyle/>
        <a:p>
          <a:endParaRPr lang="en-US" sz="1600"/>
        </a:p>
      </dgm:t>
    </dgm:pt>
    <dgm:pt modelId="{681684DD-423E-4D71-BCD4-D0F274216AF6}" type="sibTrans" cxnId="{E8E231F7-8743-45F2-BE79-DB59313460E2}">
      <dgm:prSet/>
      <dgm:spPr/>
      <dgm:t>
        <a:bodyPr/>
        <a:lstStyle/>
        <a:p>
          <a:endParaRPr lang="en-US" sz="1600"/>
        </a:p>
      </dgm:t>
    </dgm:pt>
    <dgm:pt modelId="{BDA2B0D0-0E6E-4626-BC2E-A3C846CE2F47}">
      <dgm:prSet phldrT="[Text]" custT="1"/>
      <dgm:spPr/>
      <dgm:t>
        <a:bodyPr/>
        <a:lstStyle/>
        <a:p>
          <a:r>
            <a:rPr lang="en-US" sz="1800" dirty="0"/>
            <a:t>Order passed by PCIT / CIT u/s 12AA, 12AB, 80G (5)(vi), 263, 270A, 271, 272A, 154 amending any such Order</a:t>
          </a:r>
        </a:p>
      </dgm:t>
    </dgm:pt>
    <dgm:pt modelId="{E37D7D27-09D1-425A-8237-3ACF7807B18C}" type="parTrans" cxnId="{32111F37-90E7-466F-9113-0EF622A50AA7}">
      <dgm:prSet/>
      <dgm:spPr/>
      <dgm:t>
        <a:bodyPr/>
        <a:lstStyle/>
        <a:p>
          <a:endParaRPr lang="en-US" sz="1600"/>
        </a:p>
      </dgm:t>
    </dgm:pt>
    <dgm:pt modelId="{525F32B6-E7AA-4E98-9784-2649EE931044}" type="sibTrans" cxnId="{32111F37-90E7-466F-9113-0EF622A50AA7}">
      <dgm:prSet/>
      <dgm:spPr/>
      <dgm:t>
        <a:bodyPr/>
        <a:lstStyle/>
        <a:p>
          <a:endParaRPr lang="en-US" sz="1600"/>
        </a:p>
      </dgm:t>
    </dgm:pt>
    <dgm:pt modelId="{FBABFFFB-2257-4654-8CC2-B17F4F10517A}">
      <dgm:prSet phldrT="[Text]" custT="1"/>
      <dgm:spPr/>
      <dgm:t>
        <a:bodyPr/>
        <a:lstStyle/>
        <a:p>
          <a:r>
            <a:rPr lang="en-US" sz="1800" dirty="0"/>
            <a:t>Order passed by AO u/s 143(3) , 147, 153A, 153C in pursuance to directions of DRP or 154 in respect of such Order</a:t>
          </a:r>
        </a:p>
      </dgm:t>
    </dgm:pt>
    <dgm:pt modelId="{2A7BBA93-2BDF-48B4-B238-70C86B3A4502}" type="parTrans" cxnId="{3745DD71-BF8C-47F7-8007-FFEB515913AE}">
      <dgm:prSet/>
      <dgm:spPr/>
      <dgm:t>
        <a:bodyPr/>
        <a:lstStyle/>
        <a:p>
          <a:endParaRPr lang="en-US" sz="1600"/>
        </a:p>
      </dgm:t>
    </dgm:pt>
    <dgm:pt modelId="{9E06EDE6-7B2C-4F07-815B-6210848105B3}" type="sibTrans" cxnId="{3745DD71-BF8C-47F7-8007-FFEB515913AE}">
      <dgm:prSet/>
      <dgm:spPr/>
      <dgm:t>
        <a:bodyPr/>
        <a:lstStyle/>
        <a:p>
          <a:endParaRPr lang="en-US" sz="1600"/>
        </a:p>
      </dgm:t>
    </dgm:pt>
    <dgm:pt modelId="{716BCE4E-12E9-4F51-B762-6891F20664D3}">
      <dgm:prSet custT="1"/>
      <dgm:spPr/>
      <dgm:t>
        <a:bodyPr/>
        <a:lstStyle/>
        <a:p>
          <a:r>
            <a:rPr lang="en-US" sz="1800" dirty="0"/>
            <a:t> Order passed by AO u/s 143(3), 147, 153A, 153C with the approval of PCIT / CIT as referred to in S. 144BA(12) or 154, 155 in respect of such Order. </a:t>
          </a:r>
        </a:p>
      </dgm:t>
    </dgm:pt>
    <dgm:pt modelId="{044431B2-E02E-4434-8697-CD5CF03D9131}" type="parTrans" cxnId="{02F9E0B8-5BF2-45BB-807F-8F08D1AFD9BF}">
      <dgm:prSet/>
      <dgm:spPr/>
      <dgm:t>
        <a:bodyPr/>
        <a:lstStyle/>
        <a:p>
          <a:endParaRPr lang="en-US"/>
        </a:p>
      </dgm:t>
    </dgm:pt>
    <dgm:pt modelId="{1D953434-9099-4044-8391-CFB61015C1EC}" type="sibTrans" cxnId="{02F9E0B8-5BF2-45BB-807F-8F08D1AFD9BF}">
      <dgm:prSet/>
      <dgm:spPr/>
      <dgm:t>
        <a:bodyPr/>
        <a:lstStyle/>
        <a:p>
          <a:endParaRPr lang="en-US"/>
        </a:p>
      </dgm:t>
    </dgm:pt>
    <dgm:pt modelId="{F39EB3E6-5862-4A2D-9AF8-C71B258D9074}">
      <dgm:prSet custT="1"/>
      <dgm:spPr/>
      <dgm:t>
        <a:bodyPr/>
        <a:lstStyle/>
        <a:p>
          <a:r>
            <a:rPr lang="en-US" sz="1800" dirty="0"/>
            <a:t>Order passed by prescribed authority u/s 10(23C)(iv), (v), (vi) , (via)</a:t>
          </a:r>
        </a:p>
      </dgm:t>
    </dgm:pt>
    <dgm:pt modelId="{03C602DE-9978-47AB-96E9-CC8E619DFFC9}" type="parTrans" cxnId="{FA13735A-A087-45E5-8F2E-2707CD1C2E98}">
      <dgm:prSet/>
      <dgm:spPr/>
      <dgm:t>
        <a:bodyPr/>
        <a:lstStyle/>
        <a:p>
          <a:endParaRPr lang="en-US"/>
        </a:p>
      </dgm:t>
    </dgm:pt>
    <dgm:pt modelId="{1D153252-045F-4283-B411-DB2F218589EC}" type="sibTrans" cxnId="{FA13735A-A087-45E5-8F2E-2707CD1C2E98}">
      <dgm:prSet/>
      <dgm:spPr/>
      <dgm:t>
        <a:bodyPr/>
        <a:lstStyle/>
        <a:p>
          <a:endParaRPr lang="en-US"/>
        </a:p>
      </dgm:t>
    </dgm:pt>
    <dgm:pt modelId="{6D0A4391-E217-49ED-AF5C-3AA9232AA814}" type="pres">
      <dgm:prSet presAssocID="{1FCA54E6-0C15-41F9-93E0-8864EB58B47E}" presName="diagram" presStyleCnt="0">
        <dgm:presLayoutVars>
          <dgm:dir/>
          <dgm:resizeHandles val="exact"/>
        </dgm:presLayoutVars>
      </dgm:prSet>
      <dgm:spPr/>
      <dgm:t>
        <a:bodyPr/>
        <a:lstStyle/>
        <a:p>
          <a:endParaRPr lang="en-US"/>
        </a:p>
      </dgm:t>
    </dgm:pt>
    <dgm:pt modelId="{B529FBAF-20F9-48A8-89A2-5A6761A7263D}" type="pres">
      <dgm:prSet presAssocID="{DD90B3B6-3312-4A8B-99D2-560E024389EE}" presName="node" presStyleLbl="node1" presStyleIdx="0" presStyleCnt="7">
        <dgm:presLayoutVars>
          <dgm:bulletEnabled val="1"/>
        </dgm:presLayoutVars>
      </dgm:prSet>
      <dgm:spPr/>
      <dgm:t>
        <a:bodyPr/>
        <a:lstStyle/>
        <a:p>
          <a:endParaRPr lang="en-US"/>
        </a:p>
      </dgm:t>
    </dgm:pt>
    <dgm:pt modelId="{02F7E5F2-2139-4438-ADB9-3E1F49AC35E0}" type="pres">
      <dgm:prSet presAssocID="{0F8569FF-D9FB-4C9D-806C-061F74631045}" presName="sibTrans" presStyleCnt="0"/>
      <dgm:spPr/>
    </dgm:pt>
    <dgm:pt modelId="{6CB16EBF-8D68-4674-8F26-D55F8A7DAC7B}" type="pres">
      <dgm:prSet presAssocID="{346DFB2E-962F-4991-A270-0393330544BC}" presName="node" presStyleLbl="node1" presStyleIdx="1" presStyleCnt="7">
        <dgm:presLayoutVars>
          <dgm:bulletEnabled val="1"/>
        </dgm:presLayoutVars>
      </dgm:prSet>
      <dgm:spPr/>
      <dgm:t>
        <a:bodyPr/>
        <a:lstStyle/>
        <a:p>
          <a:endParaRPr lang="en-US"/>
        </a:p>
      </dgm:t>
    </dgm:pt>
    <dgm:pt modelId="{45DB3D6E-3094-42AA-A02A-44C9C9172141}" type="pres">
      <dgm:prSet presAssocID="{43A8586A-8607-4349-92DC-26A8E9FB6C63}" presName="sibTrans" presStyleCnt="0"/>
      <dgm:spPr/>
    </dgm:pt>
    <dgm:pt modelId="{8A07AFB4-94FE-4EEB-B170-4261642088D4}" type="pres">
      <dgm:prSet presAssocID="{8B15F874-8425-41A0-8A12-5984619DD727}" presName="node" presStyleLbl="node1" presStyleIdx="2" presStyleCnt="7">
        <dgm:presLayoutVars>
          <dgm:bulletEnabled val="1"/>
        </dgm:presLayoutVars>
      </dgm:prSet>
      <dgm:spPr/>
      <dgm:t>
        <a:bodyPr/>
        <a:lstStyle/>
        <a:p>
          <a:endParaRPr lang="en-US"/>
        </a:p>
      </dgm:t>
    </dgm:pt>
    <dgm:pt modelId="{F306E603-004C-477A-83FD-0916BD5B7F0F}" type="pres">
      <dgm:prSet presAssocID="{681684DD-423E-4D71-BCD4-D0F274216AF6}" presName="sibTrans" presStyleCnt="0"/>
      <dgm:spPr/>
    </dgm:pt>
    <dgm:pt modelId="{BC278050-0D53-439A-899E-E06782CBEB79}" type="pres">
      <dgm:prSet presAssocID="{BDA2B0D0-0E6E-4626-BC2E-A3C846CE2F47}" presName="node" presStyleLbl="node1" presStyleIdx="3" presStyleCnt="7">
        <dgm:presLayoutVars>
          <dgm:bulletEnabled val="1"/>
        </dgm:presLayoutVars>
      </dgm:prSet>
      <dgm:spPr/>
      <dgm:t>
        <a:bodyPr/>
        <a:lstStyle/>
        <a:p>
          <a:endParaRPr lang="en-US"/>
        </a:p>
      </dgm:t>
    </dgm:pt>
    <dgm:pt modelId="{8FDF4485-3FC2-4B76-A72F-873275AB561B}" type="pres">
      <dgm:prSet presAssocID="{525F32B6-E7AA-4E98-9784-2649EE931044}" presName="sibTrans" presStyleCnt="0"/>
      <dgm:spPr/>
    </dgm:pt>
    <dgm:pt modelId="{7CB034C3-EFDE-4687-BD13-9B05C14B4381}" type="pres">
      <dgm:prSet presAssocID="{FBABFFFB-2257-4654-8CC2-B17F4F10517A}" presName="node" presStyleLbl="node1" presStyleIdx="4" presStyleCnt="7">
        <dgm:presLayoutVars>
          <dgm:bulletEnabled val="1"/>
        </dgm:presLayoutVars>
      </dgm:prSet>
      <dgm:spPr/>
      <dgm:t>
        <a:bodyPr/>
        <a:lstStyle/>
        <a:p>
          <a:endParaRPr lang="en-US"/>
        </a:p>
      </dgm:t>
    </dgm:pt>
    <dgm:pt modelId="{1B7DF680-9FDE-4524-B325-62CAAB3E3C0E}" type="pres">
      <dgm:prSet presAssocID="{9E06EDE6-7B2C-4F07-815B-6210848105B3}" presName="sibTrans" presStyleCnt="0"/>
      <dgm:spPr/>
    </dgm:pt>
    <dgm:pt modelId="{7FE030C5-1B1D-4F46-BFEF-C5CECF73F6A9}" type="pres">
      <dgm:prSet presAssocID="{716BCE4E-12E9-4F51-B762-6891F20664D3}" presName="node" presStyleLbl="node1" presStyleIdx="5" presStyleCnt="7">
        <dgm:presLayoutVars>
          <dgm:bulletEnabled val="1"/>
        </dgm:presLayoutVars>
      </dgm:prSet>
      <dgm:spPr/>
      <dgm:t>
        <a:bodyPr/>
        <a:lstStyle/>
        <a:p>
          <a:endParaRPr lang="en-US"/>
        </a:p>
      </dgm:t>
    </dgm:pt>
    <dgm:pt modelId="{73C43F67-DF2F-44FB-B1D1-31AC14776FB8}" type="pres">
      <dgm:prSet presAssocID="{1D953434-9099-4044-8391-CFB61015C1EC}" presName="sibTrans" presStyleCnt="0"/>
      <dgm:spPr/>
    </dgm:pt>
    <dgm:pt modelId="{605E9146-BC59-4046-A379-F16B25D86C38}" type="pres">
      <dgm:prSet presAssocID="{F39EB3E6-5862-4A2D-9AF8-C71B258D9074}" presName="node" presStyleLbl="node1" presStyleIdx="6" presStyleCnt="7">
        <dgm:presLayoutVars>
          <dgm:bulletEnabled val="1"/>
        </dgm:presLayoutVars>
      </dgm:prSet>
      <dgm:spPr/>
      <dgm:t>
        <a:bodyPr/>
        <a:lstStyle/>
        <a:p>
          <a:endParaRPr lang="en-US"/>
        </a:p>
      </dgm:t>
    </dgm:pt>
  </dgm:ptLst>
  <dgm:cxnLst>
    <dgm:cxn modelId="{FA13735A-A087-45E5-8F2E-2707CD1C2E98}" srcId="{1FCA54E6-0C15-41F9-93E0-8864EB58B47E}" destId="{F39EB3E6-5862-4A2D-9AF8-C71B258D9074}" srcOrd="6" destOrd="0" parTransId="{03C602DE-9978-47AB-96E9-CC8E619DFFC9}" sibTransId="{1D153252-045F-4283-B411-DB2F218589EC}"/>
    <dgm:cxn modelId="{32111F37-90E7-466F-9113-0EF622A50AA7}" srcId="{1FCA54E6-0C15-41F9-93E0-8864EB58B47E}" destId="{BDA2B0D0-0E6E-4626-BC2E-A3C846CE2F47}" srcOrd="3" destOrd="0" parTransId="{E37D7D27-09D1-425A-8237-3ACF7807B18C}" sibTransId="{525F32B6-E7AA-4E98-9784-2649EE931044}"/>
    <dgm:cxn modelId="{AC0A98E3-BB2A-4648-A538-0898A782B5C0}" type="presOf" srcId="{346DFB2E-962F-4991-A270-0393330544BC}" destId="{6CB16EBF-8D68-4674-8F26-D55F8A7DAC7B}" srcOrd="0" destOrd="0" presId="urn:microsoft.com/office/officeart/2005/8/layout/default"/>
    <dgm:cxn modelId="{E4316B81-FBE2-44EC-AAF4-50A35ECDEC3B}" type="presOf" srcId="{FBABFFFB-2257-4654-8CC2-B17F4F10517A}" destId="{7CB034C3-EFDE-4687-BD13-9B05C14B4381}" srcOrd="0" destOrd="0" presId="urn:microsoft.com/office/officeart/2005/8/layout/default"/>
    <dgm:cxn modelId="{822DADB6-90A3-47D1-A540-95310202AD07}" srcId="{1FCA54E6-0C15-41F9-93E0-8864EB58B47E}" destId="{346DFB2E-962F-4991-A270-0393330544BC}" srcOrd="1" destOrd="0" parTransId="{F4BEA46F-FD1D-4130-94FD-0EC19A1FB77A}" sibTransId="{43A8586A-8607-4349-92DC-26A8E9FB6C63}"/>
    <dgm:cxn modelId="{E8E231F7-8743-45F2-BE79-DB59313460E2}" srcId="{1FCA54E6-0C15-41F9-93E0-8864EB58B47E}" destId="{8B15F874-8425-41A0-8A12-5984619DD727}" srcOrd="2" destOrd="0" parTransId="{4FF35C3F-F1AA-48B2-B3C2-12D8F276F525}" sibTransId="{681684DD-423E-4D71-BCD4-D0F274216AF6}"/>
    <dgm:cxn modelId="{74E1F394-3559-489F-8E0D-4F9654FDA95A}" type="presOf" srcId="{8B15F874-8425-41A0-8A12-5984619DD727}" destId="{8A07AFB4-94FE-4EEB-B170-4261642088D4}" srcOrd="0" destOrd="0" presId="urn:microsoft.com/office/officeart/2005/8/layout/default"/>
    <dgm:cxn modelId="{C8A78DA2-D0E8-44CF-8F22-1FB3C3252073}" type="presOf" srcId="{BDA2B0D0-0E6E-4626-BC2E-A3C846CE2F47}" destId="{BC278050-0D53-439A-899E-E06782CBEB79}" srcOrd="0" destOrd="0" presId="urn:microsoft.com/office/officeart/2005/8/layout/default"/>
    <dgm:cxn modelId="{3745DD71-BF8C-47F7-8007-FFEB515913AE}" srcId="{1FCA54E6-0C15-41F9-93E0-8864EB58B47E}" destId="{FBABFFFB-2257-4654-8CC2-B17F4F10517A}" srcOrd="4" destOrd="0" parTransId="{2A7BBA93-2BDF-48B4-B238-70C86B3A4502}" sibTransId="{9E06EDE6-7B2C-4F07-815B-6210848105B3}"/>
    <dgm:cxn modelId="{D7F31DBB-3633-4ADF-AB08-7246CA59DD6E}" type="presOf" srcId="{DD90B3B6-3312-4A8B-99D2-560E024389EE}" destId="{B529FBAF-20F9-48A8-89A2-5A6761A7263D}" srcOrd="0" destOrd="0" presId="urn:microsoft.com/office/officeart/2005/8/layout/default"/>
    <dgm:cxn modelId="{02F9E0B8-5BF2-45BB-807F-8F08D1AFD9BF}" srcId="{1FCA54E6-0C15-41F9-93E0-8864EB58B47E}" destId="{716BCE4E-12E9-4F51-B762-6891F20664D3}" srcOrd="5" destOrd="0" parTransId="{044431B2-E02E-4434-8697-CD5CF03D9131}" sibTransId="{1D953434-9099-4044-8391-CFB61015C1EC}"/>
    <dgm:cxn modelId="{165C7E05-99C7-4145-AE1C-FD4E28EE3682}" type="presOf" srcId="{716BCE4E-12E9-4F51-B762-6891F20664D3}" destId="{7FE030C5-1B1D-4F46-BFEF-C5CECF73F6A9}" srcOrd="0" destOrd="0" presId="urn:microsoft.com/office/officeart/2005/8/layout/default"/>
    <dgm:cxn modelId="{3A20C9FE-872A-4C5C-97F7-E75321C6E31D}" srcId="{1FCA54E6-0C15-41F9-93E0-8864EB58B47E}" destId="{DD90B3B6-3312-4A8B-99D2-560E024389EE}" srcOrd="0" destOrd="0" parTransId="{952F7410-E4D1-4DA3-AFC1-20B5580C4987}" sibTransId="{0F8569FF-D9FB-4C9D-806C-061F74631045}"/>
    <dgm:cxn modelId="{506C4DBD-5306-4381-B22B-0F1EA50427BE}" type="presOf" srcId="{F39EB3E6-5862-4A2D-9AF8-C71B258D9074}" destId="{605E9146-BC59-4046-A379-F16B25D86C38}" srcOrd="0" destOrd="0" presId="urn:microsoft.com/office/officeart/2005/8/layout/default"/>
    <dgm:cxn modelId="{24F5DD88-F459-4ADD-BC46-349523DC6D2B}" type="presOf" srcId="{1FCA54E6-0C15-41F9-93E0-8864EB58B47E}" destId="{6D0A4391-E217-49ED-AF5C-3AA9232AA814}" srcOrd="0" destOrd="0" presId="urn:microsoft.com/office/officeart/2005/8/layout/default"/>
    <dgm:cxn modelId="{C5484B2E-EBAE-45FA-B3F0-768889D0C283}" type="presParOf" srcId="{6D0A4391-E217-49ED-AF5C-3AA9232AA814}" destId="{B529FBAF-20F9-48A8-89A2-5A6761A7263D}" srcOrd="0" destOrd="0" presId="urn:microsoft.com/office/officeart/2005/8/layout/default"/>
    <dgm:cxn modelId="{FEC1AC00-B582-4E4F-98F4-4C3A74743191}" type="presParOf" srcId="{6D0A4391-E217-49ED-AF5C-3AA9232AA814}" destId="{02F7E5F2-2139-4438-ADB9-3E1F49AC35E0}" srcOrd="1" destOrd="0" presId="urn:microsoft.com/office/officeart/2005/8/layout/default"/>
    <dgm:cxn modelId="{F8502A30-E810-455D-A6DF-D9A167690386}" type="presParOf" srcId="{6D0A4391-E217-49ED-AF5C-3AA9232AA814}" destId="{6CB16EBF-8D68-4674-8F26-D55F8A7DAC7B}" srcOrd="2" destOrd="0" presId="urn:microsoft.com/office/officeart/2005/8/layout/default"/>
    <dgm:cxn modelId="{8B58226E-2EB2-47EA-8A1C-75BE387F4CF9}" type="presParOf" srcId="{6D0A4391-E217-49ED-AF5C-3AA9232AA814}" destId="{45DB3D6E-3094-42AA-A02A-44C9C9172141}" srcOrd="3" destOrd="0" presId="urn:microsoft.com/office/officeart/2005/8/layout/default"/>
    <dgm:cxn modelId="{F88499FE-344C-4416-9F84-DCA9F3460C7F}" type="presParOf" srcId="{6D0A4391-E217-49ED-AF5C-3AA9232AA814}" destId="{8A07AFB4-94FE-4EEB-B170-4261642088D4}" srcOrd="4" destOrd="0" presId="urn:microsoft.com/office/officeart/2005/8/layout/default"/>
    <dgm:cxn modelId="{0303D5E1-CD9B-41E8-BB03-D425B5B49565}" type="presParOf" srcId="{6D0A4391-E217-49ED-AF5C-3AA9232AA814}" destId="{F306E603-004C-477A-83FD-0916BD5B7F0F}" srcOrd="5" destOrd="0" presId="urn:microsoft.com/office/officeart/2005/8/layout/default"/>
    <dgm:cxn modelId="{2AAAD60C-4338-4A10-93AB-B60C305E82FE}" type="presParOf" srcId="{6D0A4391-E217-49ED-AF5C-3AA9232AA814}" destId="{BC278050-0D53-439A-899E-E06782CBEB79}" srcOrd="6" destOrd="0" presId="urn:microsoft.com/office/officeart/2005/8/layout/default"/>
    <dgm:cxn modelId="{15073B81-32ED-4009-8E78-14A88777E722}" type="presParOf" srcId="{6D0A4391-E217-49ED-AF5C-3AA9232AA814}" destId="{8FDF4485-3FC2-4B76-A72F-873275AB561B}" srcOrd="7" destOrd="0" presId="urn:microsoft.com/office/officeart/2005/8/layout/default"/>
    <dgm:cxn modelId="{8E490D03-91C2-4B09-BB42-7A6056A7371C}" type="presParOf" srcId="{6D0A4391-E217-49ED-AF5C-3AA9232AA814}" destId="{7CB034C3-EFDE-4687-BD13-9B05C14B4381}" srcOrd="8" destOrd="0" presId="urn:microsoft.com/office/officeart/2005/8/layout/default"/>
    <dgm:cxn modelId="{9D9F13EC-2A0F-40DB-8DE9-EAECF77F88AE}" type="presParOf" srcId="{6D0A4391-E217-49ED-AF5C-3AA9232AA814}" destId="{1B7DF680-9FDE-4524-B325-62CAAB3E3C0E}" srcOrd="9" destOrd="0" presId="urn:microsoft.com/office/officeart/2005/8/layout/default"/>
    <dgm:cxn modelId="{6A87D4D5-B69A-42B8-A5EF-69F22DBE4AC9}" type="presParOf" srcId="{6D0A4391-E217-49ED-AF5C-3AA9232AA814}" destId="{7FE030C5-1B1D-4F46-BFEF-C5CECF73F6A9}" srcOrd="10" destOrd="0" presId="urn:microsoft.com/office/officeart/2005/8/layout/default"/>
    <dgm:cxn modelId="{805C79ED-98D0-4002-B835-EE069476F035}" type="presParOf" srcId="{6D0A4391-E217-49ED-AF5C-3AA9232AA814}" destId="{73C43F67-DF2F-44FB-B1D1-31AC14776FB8}" srcOrd="11" destOrd="0" presId="urn:microsoft.com/office/officeart/2005/8/layout/default"/>
    <dgm:cxn modelId="{BF61B3FB-AD72-4487-AB77-3A597FDD8CA6}" type="presParOf" srcId="{6D0A4391-E217-49ED-AF5C-3AA9232AA814}" destId="{605E9146-BC59-4046-A379-F16B25D86C38}"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871625-5C77-492D-A980-AEA3224F7931}">
      <dsp:nvSpPr>
        <dsp:cNvPr id="0" name=""/>
        <dsp:cNvSpPr/>
      </dsp:nvSpPr>
      <dsp:spPr>
        <a:xfrm>
          <a:off x="92223" y="39017"/>
          <a:ext cx="1135824" cy="14577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AO</a:t>
          </a:r>
        </a:p>
      </dsp:txBody>
      <dsp:txXfrm>
        <a:off x="125490" y="72284"/>
        <a:ext cx="1069290" cy="1391238"/>
      </dsp:txXfrm>
    </dsp:sp>
    <dsp:sp modelId="{B82576BC-8850-4DF3-B2AB-5C0CEEA97DF8}">
      <dsp:nvSpPr>
        <dsp:cNvPr id="0" name=""/>
        <dsp:cNvSpPr/>
      </dsp:nvSpPr>
      <dsp:spPr>
        <a:xfrm rot="5388423">
          <a:off x="-139514" y="1996573"/>
          <a:ext cx="1685895" cy="828004"/>
        </a:xfrm>
        <a:prstGeom prst="rightArrow">
          <a:avLst>
            <a:gd name="adj1" fmla="val 60000"/>
            <a:gd name="adj2" fmla="val 50000"/>
          </a:avLst>
        </a:prstGeom>
        <a:solidFill>
          <a:srgbClr val="4A66AC">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a:solidFill>
                <a:schemeClr val="bg1"/>
              </a:solidFill>
            </a:rPr>
            <a:t>30 </a:t>
          </a:r>
          <a:r>
            <a:rPr lang="en-US" sz="2000" kern="1200" dirty="0">
              <a:solidFill>
                <a:prstClr val="black"/>
              </a:solidFill>
              <a:latin typeface="Kobern"/>
              <a:ea typeface="+mn-ea"/>
              <a:cs typeface="+mn-cs"/>
            </a:rPr>
            <a:t>days</a:t>
          </a:r>
        </a:p>
      </dsp:txBody>
      <dsp:txXfrm>
        <a:off x="-15732" y="2037974"/>
        <a:ext cx="1437494" cy="496802"/>
      </dsp:txXfrm>
    </dsp:sp>
    <dsp:sp modelId="{F9E464E0-F925-48D2-8D3B-C8F7D44842D0}">
      <dsp:nvSpPr>
        <dsp:cNvPr id="0" name=""/>
        <dsp:cNvSpPr/>
      </dsp:nvSpPr>
      <dsp:spPr>
        <a:xfrm>
          <a:off x="156431" y="3271130"/>
          <a:ext cx="1165114" cy="9767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CIT (A)</a:t>
          </a:r>
        </a:p>
      </dsp:txBody>
      <dsp:txXfrm>
        <a:off x="185039" y="3299738"/>
        <a:ext cx="1107898" cy="919525"/>
      </dsp:txXfrm>
    </dsp:sp>
    <dsp:sp modelId="{7B04C62D-ACCD-424C-8BCF-BF631C95BAFF}">
      <dsp:nvSpPr>
        <dsp:cNvPr id="0" name=""/>
        <dsp:cNvSpPr/>
      </dsp:nvSpPr>
      <dsp:spPr>
        <a:xfrm>
          <a:off x="1848778" y="3036793"/>
          <a:ext cx="2441125" cy="14454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a:solidFill>
                <a:schemeClr val="bg1"/>
              </a:solidFill>
            </a:rPr>
            <a:t>2 months from the end of the month</a:t>
          </a:r>
        </a:p>
      </dsp:txBody>
      <dsp:txXfrm>
        <a:off x="1848778" y="3325876"/>
        <a:ext cx="2007501" cy="867248"/>
      </dsp:txXfrm>
    </dsp:sp>
    <dsp:sp modelId="{FCA53525-552D-46AF-B841-0E5D411780B5}">
      <dsp:nvSpPr>
        <dsp:cNvPr id="0" name=""/>
        <dsp:cNvSpPr/>
      </dsp:nvSpPr>
      <dsp:spPr>
        <a:xfrm>
          <a:off x="4715322" y="3277537"/>
          <a:ext cx="1085237" cy="963927"/>
        </a:xfrm>
        <a:prstGeom prst="roundRect">
          <a:avLst>
            <a:gd name="adj" fmla="val 10000"/>
          </a:avLst>
        </a:prstGeom>
        <a:solidFill>
          <a:srgbClr val="4A66AC">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kern="1200">
            <a:solidFill>
              <a:prstClr val="white"/>
            </a:solidFill>
            <a:latin typeface="Kobern"/>
            <a:ea typeface="+mn-ea"/>
            <a:cs typeface="+mn-cs"/>
          </a:endParaRPr>
        </a:p>
      </dsp:txBody>
      <dsp:txXfrm>
        <a:off x="4743554" y="3305769"/>
        <a:ext cx="1028773" cy="907463"/>
      </dsp:txXfrm>
    </dsp:sp>
    <dsp:sp modelId="{33E21BDA-48E6-4DCD-83CB-E9DBCC0B80CD}">
      <dsp:nvSpPr>
        <dsp:cNvPr id="0" name=""/>
        <dsp:cNvSpPr/>
      </dsp:nvSpPr>
      <dsp:spPr>
        <a:xfrm>
          <a:off x="6201850" y="3385458"/>
          <a:ext cx="1823246" cy="7480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a:solidFill>
                <a:schemeClr val="bg1"/>
              </a:solidFill>
            </a:rPr>
            <a:t>120 days</a:t>
          </a:r>
        </a:p>
      </dsp:txBody>
      <dsp:txXfrm>
        <a:off x="6201850" y="3535075"/>
        <a:ext cx="1598820" cy="448852"/>
      </dsp:txXfrm>
    </dsp:sp>
    <dsp:sp modelId="{C74C953C-07F5-4E08-B26D-7325359293F1}">
      <dsp:nvSpPr>
        <dsp:cNvPr id="0" name=""/>
        <dsp:cNvSpPr/>
      </dsp:nvSpPr>
      <dsp:spPr>
        <a:xfrm>
          <a:off x="8349907" y="3314929"/>
          <a:ext cx="1221763" cy="8891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HC</a:t>
          </a:r>
        </a:p>
      </dsp:txBody>
      <dsp:txXfrm>
        <a:off x="8375949" y="3340971"/>
        <a:ext cx="1169679" cy="837058"/>
      </dsp:txXfrm>
    </dsp:sp>
    <dsp:sp modelId="{54C8BB86-85CA-4FE6-9E74-60049DB89073}">
      <dsp:nvSpPr>
        <dsp:cNvPr id="0" name=""/>
        <dsp:cNvSpPr/>
      </dsp:nvSpPr>
      <dsp:spPr>
        <a:xfrm rot="16200000">
          <a:off x="8318634" y="2008964"/>
          <a:ext cx="1300110" cy="7480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endParaRPr lang="en-US" sz="3400" kern="1200"/>
        </a:p>
      </dsp:txBody>
      <dsp:txXfrm>
        <a:off x="8430847" y="2270794"/>
        <a:ext cx="1075684" cy="448852"/>
      </dsp:txXfrm>
    </dsp:sp>
    <dsp:sp modelId="{9157D44C-B77A-4CBD-BF3E-9E04F35334B6}">
      <dsp:nvSpPr>
        <dsp:cNvPr id="0" name=""/>
        <dsp:cNvSpPr/>
      </dsp:nvSpPr>
      <dsp:spPr>
        <a:xfrm>
          <a:off x="8240640" y="0"/>
          <a:ext cx="1474815" cy="15053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SC</a:t>
          </a:r>
        </a:p>
      </dsp:txBody>
      <dsp:txXfrm>
        <a:off x="8283836" y="43196"/>
        <a:ext cx="1388423" cy="14189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327BE-E957-4256-9CBC-03145E99BE60}">
      <dsp:nvSpPr>
        <dsp:cNvPr id="0" name=""/>
        <dsp:cNvSpPr/>
      </dsp:nvSpPr>
      <dsp:spPr>
        <a:xfrm>
          <a:off x="50" y="9526"/>
          <a:ext cx="4821695" cy="1699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a:t>Prior Position</a:t>
          </a:r>
        </a:p>
      </dsp:txBody>
      <dsp:txXfrm>
        <a:off x="50" y="9526"/>
        <a:ext cx="4821695" cy="1699200"/>
      </dsp:txXfrm>
    </dsp:sp>
    <dsp:sp modelId="{30C1B9E5-1C40-48DB-8134-BA57A71B62CA}">
      <dsp:nvSpPr>
        <dsp:cNvPr id="0" name=""/>
        <dsp:cNvSpPr/>
      </dsp:nvSpPr>
      <dsp:spPr>
        <a:xfrm>
          <a:off x="50" y="1708727"/>
          <a:ext cx="4821695" cy="25912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en-US" sz="1600" kern="1200" dirty="0"/>
        </a:p>
        <a:p>
          <a:pPr marL="171450" lvl="1" indent="-171450" algn="l" defTabSz="800100">
            <a:lnSpc>
              <a:spcPct val="90000"/>
            </a:lnSpc>
            <a:spcBef>
              <a:spcPct val="0"/>
            </a:spcBef>
            <a:spcAft>
              <a:spcPct val="15000"/>
            </a:spcAft>
            <a:buChar char="••"/>
          </a:pPr>
          <a:endParaRPr lang="en-US" sz="1800" kern="1200" dirty="0"/>
        </a:p>
        <a:p>
          <a:pPr marL="228600" lvl="1" indent="-228600" algn="just" defTabSz="889000">
            <a:lnSpc>
              <a:spcPct val="90000"/>
            </a:lnSpc>
            <a:spcBef>
              <a:spcPct val="0"/>
            </a:spcBef>
            <a:spcAft>
              <a:spcPct val="15000"/>
            </a:spcAft>
            <a:buChar char="••"/>
          </a:pPr>
          <a:r>
            <a:rPr lang="en-US" sz="2000" kern="1200" dirty="0"/>
            <a:t>60 days from date on which Order sought to be appealed against is communicated to the Assessee. </a:t>
          </a:r>
        </a:p>
        <a:p>
          <a:pPr marL="342900" lvl="2" indent="-171450" algn="l" defTabSz="711200">
            <a:lnSpc>
              <a:spcPct val="90000"/>
            </a:lnSpc>
            <a:spcBef>
              <a:spcPct val="0"/>
            </a:spcBef>
            <a:spcAft>
              <a:spcPct val="15000"/>
            </a:spcAft>
            <a:buChar char="••"/>
          </a:pPr>
          <a:endParaRPr lang="en-US" sz="1600" kern="1200" dirty="0"/>
        </a:p>
      </dsp:txBody>
      <dsp:txXfrm>
        <a:off x="50" y="1708727"/>
        <a:ext cx="4821695" cy="2591280"/>
      </dsp:txXfrm>
    </dsp:sp>
    <dsp:sp modelId="{AAE689E8-FAD5-432D-A419-D17637D04478}">
      <dsp:nvSpPr>
        <dsp:cNvPr id="0" name=""/>
        <dsp:cNvSpPr/>
      </dsp:nvSpPr>
      <dsp:spPr>
        <a:xfrm>
          <a:off x="5496783" y="9526"/>
          <a:ext cx="4821695" cy="1699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a:t>Amendment (w.e.f 01.10.2024)</a:t>
          </a:r>
        </a:p>
      </dsp:txBody>
      <dsp:txXfrm>
        <a:off x="5496783" y="9526"/>
        <a:ext cx="4821695" cy="1699200"/>
      </dsp:txXfrm>
    </dsp:sp>
    <dsp:sp modelId="{05BD7CCB-F7B6-4D3A-BE9D-BEC074EEFDF7}">
      <dsp:nvSpPr>
        <dsp:cNvPr id="0" name=""/>
        <dsp:cNvSpPr/>
      </dsp:nvSpPr>
      <dsp:spPr>
        <a:xfrm>
          <a:off x="5496783" y="1708727"/>
          <a:ext cx="4821695" cy="25912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endParaRPr lang="en-US" sz="1600" kern="1200" dirty="0"/>
        </a:p>
        <a:p>
          <a:pPr marL="228600" lvl="1" indent="-228600" algn="l" defTabSz="889000">
            <a:lnSpc>
              <a:spcPct val="90000"/>
            </a:lnSpc>
            <a:spcBef>
              <a:spcPct val="0"/>
            </a:spcBef>
            <a:spcAft>
              <a:spcPct val="15000"/>
            </a:spcAft>
            <a:buChar char="••"/>
          </a:pPr>
          <a:r>
            <a:rPr lang="en-US" sz="2000" kern="1200" dirty="0"/>
            <a:t>Two months from the end of the month in which Order sought to be appealed against is communicated to the Assessee to PCIT or CIT. </a:t>
          </a:r>
        </a:p>
        <a:p>
          <a:pPr marL="171450" lvl="1" indent="-171450" algn="l" defTabSz="800100">
            <a:lnSpc>
              <a:spcPct val="90000"/>
            </a:lnSpc>
            <a:spcBef>
              <a:spcPct val="0"/>
            </a:spcBef>
            <a:spcAft>
              <a:spcPct val="15000"/>
            </a:spcAft>
            <a:buChar char="••"/>
          </a:pPr>
          <a:endParaRPr lang="en-US" sz="1800" kern="1200" dirty="0"/>
        </a:p>
      </dsp:txBody>
      <dsp:txXfrm>
        <a:off x="5496783" y="1708727"/>
        <a:ext cx="4821695" cy="25912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327BE-E957-4256-9CBC-03145E99BE60}">
      <dsp:nvSpPr>
        <dsp:cNvPr id="0" name=""/>
        <dsp:cNvSpPr/>
      </dsp:nvSpPr>
      <dsp:spPr>
        <a:xfrm>
          <a:off x="50" y="0"/>
          <a:ext cx="4821695" cy="1036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a:t>Fees</a:t>
          </a:r>
        </a:p>
      </dsp:txBody>
      <dsp:txXfrm>
        <a:off x="50" y="0"/>
        <a:ext cx="4821695" cy="1036800"/>
      </dsp:txXfrm>
    </dsp:sp>
    <dsp:sp modelId="{30C1B9E5-1C40-48DB-8134-BA57A71B62CA}">
      <dsp:nvSpPr>
        <dsp:cNvPr id="0" name=""/>
        <dsp:cNvSpPr/>
      </dsp:nvSpPr>
      <dsp:spPr>
        <a:xfrm>
          <a:off x="50" y="1051901"/>
          <a:ext cx="4821695" cy="324253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Fees based on total income computed by AO</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If less than 1,00,000 – Rs. 500</a:t>
          </a:r>
        </a:p>
        <a:p>
          <a:pPr marL="228600" lvl="1" indent="-228600" algn="l" defTabSz="889000">
            <a:lnSpc>
              <a:spcPct val="90000"/>
            </a:lnSpc>
            <a:spcBef>
              <a:spcPct val="0"/>
            </a:spcBef>
            <a:spcAft>
              <a:spcPct val="15000"/>
            </a:spcAft>
            <a:buChar char="••"/>
          </a:pPr>
          <a:r>
            <a:rPr lang="en-US" sz="2000" kern="1200" dirty="0"/>
            <a:t>From 1,00,001 to 2,00,000 – Rs. 1500</a:t>
          </a:r>
        </a:p>
        <a:p>
          <a:pPr marL="228600" lvl="1" indent="-228600" algn="l" defTabSz="889000">
            <a:lnSpc>
              <a:spcPct val="90000"/>
            </a:lnSpc>
            <a:spcBef>
              <a:spcPct val="0"/>
            </a:spcBef>
            <a:spcAft>
              <a:spcPct val="15000"/>
            </a:spcAft>
            <a:buChar char="••"/>
          </a:pPr>
          <a:r>
            <a:rPr lang="en-US" sz="2000" kern="1200" dirty="0"/>
            <a:t>More than 2,00,001 – Rs. 10,000</a:t>
          </a:r>
        </a:p>
        <a:p>
          <a:pPr marL="228600" lvl="1" indent="-228600" algn="l" defTabSz="889000">
            <a:lnSpc>
              <a:spcPct val="90000"/>
            </a:lnSpc>
            <a:spcBef>
              <a:spcPct val="0"/>
            </a:spcBef>
            <a:spcAft>
              <a:spcPct val="15000"/>
            </a:spcAft>
            <a:buChar char="••"/>
          </a:pPr>
          <a:r>
            <a:rPr lang="en-US" sz="2000" kern="1200" dirty="0"/>
            <a:t>Subject matter not covered above – Rs. 500</a:t>
          </a:r>
        </a:p>
        <a:p>
          <a:pPr marL="342900" lvl="2" indent="-171450" algn="l" defTabSz="711200">
            <a:lnSpc>
              <a:spcPct val="90000"/>
            </a:lnSpc>
            <a:spcBef>
              <a:spcPct val="0"/>
            </a:spcBef>
            <a:spcAft>
              <a:spcPct val="15000"/>
            </a:spcAft>
            <a:buChar char="••"/>
          </a:pPr>
          <a:endParaRPr lang="en-US" sz="1600" kern="1200" dirty="0"/>
        </a:p>
      </dsp:txBody>
      <dsp:txXfrm>
        <a:off x="50" y="1051901"/>
        <a:ext cx="4821695" cy="3242531"/>
      </dsp:txXfrm>
    </dsp:sp>
    <dsp:sp modelId="{AAE689E8-FAD5-432D-A419-D17637D04478}">
      <dsp:nvSpPr>
        <dsp:cNvPr id="0" name=""/>
        <dsp:cNvSpPr/>
      </dsp:nvSpPr>
      <dsp:spPr>
        <a:xfrm>
          <a:off x="5496834" y="15101"/>
          <a:ext cx="4821695" cy="1036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a:t>Manner of Payment</a:t>
          </a:r>
        </a:p>
      </dsp:txBody>
      <dsp:txXfrm>
        <a:off x="5496834" y="15101"/>
        <a:ext cx="4821695" cy="1036800"/>
      </dsp:txXfrm>
    </dsp:sp>
    <dsp:sp modelId="{05BD7CCB-F7B6-4D3A-BE9D-BEC074EEFDF7}">
      <dsp:nvSpPr>
        <dsp:cNvPr id="0" name=""/>
        <dsp:cNvSpPr/>
      </dsp:nvSpPr>
      <dsp:spPr>
        <a:xfrm>
          <a:off x="5496834" y="897265"/>
          <a:ext cx="4821695" cy="324253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Login to income tax e-portal</a:t>
          </a:r>
        </a:p>
        <a:p>
          <a:pPr marL="228600" lvl="1" indent="-228600" algn="l" defTabSz="889000">
            <a:lnSpc>
              <a:spcPct val="90000"/>
            </a:lnSpc>
            <a:spcBef>
              <a:spcPct val="0"/>
            </a:spcBef>
            <a:spcAft>
              <a:spcPct val="15000"/>
            </a:spcAft>
            <a:buChar char="••"/>
          </a:pPr>
          <a:r>
            <a:rPr lang="en-US" sz="2000" kern="1200" dirty="0"/>
            <a:t>Under e-file tab, opt for e-pay tax. </a:t>
          </a:r>
        </a:p>
        <a:p>
          <a:pPr marL="228600" lvl="1" indent="-228600" algn="l" defTabSz="889000">
            <a:lnSpc>
              <a:spcPct val="90000"/>
            </a:lnSpc>
            <a:spcBef>
              <a:spcPct val="0"/>
            </a:spcBef>
            <a:spcAft>
              <a:spcPct val="15000"/>
            </a:spcAft>
            <a:buChar char="••"/>
          </a:pPr>
          <a:r>
            <a:rPr lang="en-US" sz="2000" kern="1200" dirty="0"/>
            <a:t>Under the head ‘New Payment’, opt for ‘Proceed’ under Corporation tax / individual tax. </a:t>
          </a:r>
        </a:p>
        <a:p>
          <a:pPr marL="228600" lvl="1" indent="-228600" algn="l" defTabSz="889000">
            <a:lnSpc>
              <a:spcPct val="90000"/>
            </a:lnSpc>
            <a:spcBef>
              <a:spcPct val="0"/>
            </a:spcBef>
            <a:spcAft>
              <a:spcPct val="15000"/>
            </a:spcAft>
            <a:buChar char="••"/>
          </a:pPr>
          <a:r>
            <a:rPr lang="en-US" sz="2000" kern="1200" dirty="0"/>
            <a:t>Enter AY and under ‘Type of Payment (minor head’, press ‘Other receipts’. Then ‘Appeal fees’. </a:t>
          </a:r>
        </a:p>
        <a:p>
          <a:pPr marL="228600" lvl="1" indent="-228600" algn="l" defTabSz="889000">
            <a:lnSpc>
              <a:spcPct val="90000"/>
            </a:lnSpc>
            <a:spcBef>
              <a:spcPct val="0"/>
            </a:spcBef>
            <a:spcAft>
              <a:spcPct val="15000"/>
            </a:spcAft>
            <a:buChar char="••"/>
          </a:pPr>
          <a:r>
            <a:rPr lang="en-US" sz="2000" kern="1200" dirty="0"/>
            <a:t>On the next page, entire amount of fees payable in the ‘Other’ Column. </a:t>
          </a:r>
        </a:p>
      </dsp:txBody>
      <dsp:txXfrm>
        <a:off x="5496834" y="897265"/>
        <a:ext cx="4821695" cy="324253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0C00FF-1501-4AF0-8113-26ABF4B811C9}">
      <dsp:nvSpPr>
        <dsp:cNvPr id="0" name=""/>
        <dsp:cNvSpPr/>
      </dsp:nvSpPr>
      <dsp:spPr>
        <a:xfrm rot="5400000">
          <a:off x="-145442" y="333375"/>
          <a:ext cx="2209756" cy="154682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Grounds of Appeal </a:t>
          </a:r>
        </a:p>
      </dsp:txBody>
      <dsp:txXfrm rot="-5400000">
        <a:off x="186022" y="775327"/>
        <a:ext cx="1546829" cy="662927"/>
      </dsp:txXfrm>
    </dsp:sp>
    <dsp:sp modelId="{E411BD93-DAC1-4885-8004-73641059745A}">
      <dsp:nvSpPr>
        <dsp:cNvPr id="0" name=""/>
        <dsp:cNvSpPr/>
      </dsp:nvSpPr>
      <dsp:spPr>
        <a:xfrm rot="5400000">
          <a:off x="5957437" y="-3812525"/>
          <a:ext cx="1436341" cy="906521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A brief summary of the issues, the holding of the CIT (A).</a:t>
          </a:r>
        </a:p>
        <a:p>
          <a:pPr marL="228600" lvl="1" indent="-228600" algn="l" defTabSz="889000">
            <a:lnSpc>
              <a:spcPct val="90000"/>
            </a:lnSpc>
            <a:spcBef>
              <a:spcPct val="0"/>
            </a:spcBef>
            <a:spcAft>
              <a:spcPct val="15000"/>
            </a:spcAft>
            <a:buChar char="••"/>
          </a:pPr>
          <a:r>
            <a:rPr lang="en-US" sz="2000" kern="1200" dirty="0"/>
            <a:t>Word choice: ‘erred in holding’, ‘ought to have considered’, ‘ought to have taken into account’ </a:t>
          </a:r>
        </a:p>
        <a:p>
          <a:pPr marL="228600" lvl="1" indent="-228600" algn="l" defTabSz="889000">
            <a:lnSpc>
              <a:spcPct val="90000"/>
            </a:lnSpc>
            <a:spcBef>
              <a:spcPct val="0"/>
            </a:spcBef>
            <a:spcAft>
              <a:spcPct val="15000"/>
            </a:spcAft>
            <a:buChar char="••"/>
          </a:pPr>
          <a:r>
            <a:rPr lang="en-US" sz="2000" kern="1200" dirty="0"/>
            <a:t>In essence, compilation of issues. </a:t>
          </a:r>
        </a:p>
      </dsp:txBody>
      <dsp:txXfrm rot="-5400000">
        <a:off x="2143000" y="72028"/>
        <a:ext cx="8995100" cy="1296109"/>
      </dsp:txXfrm>
    </dsp:sp>
    <dsp:sp modelId="{88DF3007-8FF7-41CF-8F5A-29928F610CB5}">
      <dsp:nvSpPr>
        <dsp:cNvPr id="0" name=""/>
        <dsp:cNvSpPr/>
      </dsp:nvSpPr>
      <dsp:spPr>
        <a:xfrm rot="5400000">
          <a:off x="-145442" y="3317900"/>
          <a:ext cx="2209756" cy="154682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Detailed written submissions</a:t>
          </a:r>
        </a:p>
      </dsp:txBody>
      <dsp:txXfrm rot="-5400000">
        <a:off x="186022" y="3759852"/>
        <a:ext cx="1546829" cy="662927"/>
      </dsp:txXfrm>
    </dsp:sp>
    <dsp:sp modelId="{B7F0E4C5-539B-4CD2-BBC1-026AF17DEAC0}">
      <dsp:nvSpPr>
        <dsp:cNvPr id="0" name=""/>
        <dsp:cNvSpPr/>
      </dsp:nvSpPr>
      <dsp:spPr>
        <a:xfrm rot="5400000">
          <a:off x="4963839" y="-865731"/>
          <a:ext cx="3423539" cy="914143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Detailed written submissions encompass the arguments presented in court. Preferred to file after the closing of arguments. </a:t>
          </a:r>
        </a:p>
        <a:p>
          <a:pPr marL="228600" lvl="1" indent="-228600" algn="l" defTabSz="889000">
            <a:lnSpc>
              <a:spcPct val="90000"/>
            </a:lnSpc>
            <a:spcBef>
              <a:spcPct val="0"/>
            </a:spcBef>
            <a:spcAft>
              <a:spcPct val="15000"/>
            </a:spcAft>
            <a:buChar char="••"/>
          </a:pPr>
          <a:r>
            <a:rPr lang="en-US" sz="2000" kern="1200" dirty="0"/>
            <a:t>Contents of submissions</a:t>
          </a:r>
        </a:p>
        <a:p>
          <a:pPr marL="457200" lvl="2" indent="-228600" algn="l" defTabSz="889000">
            <a:lnSpc>
              <a:spcPct val="90000"/>
            </a:lnSpc>
            <a:spcBef>
              <a:spcPct val="0"/>
            </a:spcBef>
            <a:spcAft>
              <a:spcPct val="15000"/>
            </a:spcAft>
            <a:buChar char="••"/>
          </a:pPr>
          <a:r>
            <a:rPr lang="en-US" sz="2000" kern="1200" dirty="0"/>
            <a:t>Background of case (including issuance of notices under various stages, limited v. complete scrutiny)</a:t>
          </a:r>
        </a:p>
        <a:p>
          <a:pPr marL="457200" lvl="2" indent="-228600" algn="l" defTabSz="889000">
            <a:lnSpc>
              <a:spcPct val="90000"/>
            </a:lnSpc>
            <a:spcBef>
              <a:spcPct val="0"/>
            </a:spcBef>
            <a:spcAft>
              <a:spcPct val="15000"/>
            </a:spcAft>
            <a:buChar char="••"/>
          </a:pPr>
          <a:r>
            <a:rPr lang="en-US" sz="2000" kern="1200" dirty="0"/>
            <a:t>Relevant facts with respect to the issues in hand</a:t>
          </a:r>
        </a:p>
        <a:p>
          <a:pPr marL="457200" lvl="2" indent="-228600" algn="l" defTabSz="889000">
            <a:lnSpc>
              <a:spcPct val="90000"/>
            </a:lnSpc>
            <a:spcBef>
              <a:spcPct val="0"/>
            </a:spcBef>
            <a:spcAft>
              <a:spcPct val="15000"/>
            </a:spcAft>
            <a:buChar char="••"/>
          </a:pPr>
          <a:r>
            <a:rPr lang="en-US" sz="2000" kern="1200" dirty="0"/>
            <a:t>Grounds of Appeal must be elucidated. Each ground must be accompanied by relevant sections, judicial decisions.</a:t>
          </a:r>
        </a:p>
        <a:p>
          <a:pPr marL="457200" lvl="2" indent="-228600" algn="l" defTabSz="889000">
            <a:lnSpc>
              <a:spcPct val="90000"/>
            </a:lnSpc>
            <a:spcBef>
              <a:spcPct val="0"/>
            </a:spcBef>
            <a:spcAft>
              <a:spcPct val="15000"/>
            </a:spcAft>
            <a:buChar char="••"/>
          </a:pPr>
          <a:r>
            <a:rPr lang="en-US" sz="2000" kern="1200" dirty="0"/>
            <a:t>Any relevant documentary evidences can be accompanied by placing them as annexures. </a:t>
          </a:r>
        </a:p>
      </dsp:txBody>
      <dsp:txXfrm rot="-5400000">
        <a:off x="2104893" y="2160338"/>
        <a:ext cx="8974310" cy="308929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327BE-E957-4256-9CBC-03145E99BE60}">
      <dsp:nvSpPr>
        <dsp:cNvPr id="0" name=""/>
        <dsp:cNvSpPr/>
      </dsp:nvSpPr>
      <dsp:spPr>
        <a:xfrm>
          <a:off x="3224" y="31849"/>
          <a:ext cx="3143927" cy="432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a:t>Powers vested in ITO u/s 131</a:t>
          </a:r>
        </a:p>
      </dsp:txBody>
      <dsp:txXfrm>
        <a:off x="3224" y="31849"/>
        <a:ext cx="3143927" cy="432000"/>
      </dsp:txXfrm>
    </dsp:sp>
    <dsp:sp modelId="{30C1B9E5-1C40-48DB-8134-BA57A71B62CA}">
      <dsp:nvSpPr>
        <dsp:cNvPr id="0" name=""/>
        <dsp:cNvSpPr/>
      </dsp:nvSpPr>
      <dsp:spPr>
        <a:xfrm>
          <a:off x="3224" y="463849"/>
          <a:ext cx="3143927" cy="381383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Same powers as vested in a court under CPC, 1908. </a:t>
          </a:r>
        </a:p>
        <a:p>
          <a:pPr marL="171450" lvl="1" indent="-171450" algn="l" defTabSz="755650">
            <a:lnSpc>
              <a:spcPct val="90000"/>
            </a:lnSpc>
            <a:spcBef>
              <a:spcPct val="0"/>
            </a:spcBef>
            <a:spcAft>
              <a:spcPct val="15000"/>
            </a:spcAft>
            <a:buChar char="••"/>
          </a:pPr>
          <a:r>
            <a:rPr lang="en-US" sz="1700" kern="1200" dirty="0"/>
            <a:t>Inquiry / investigation u/s 90 / 90A. </a:t>
          </a:r>
        </a:p>
        <a:p>
          <a:pPr marL="171450" lvl="1" indent="-171450" algn="l" defTabSz="755650">
            <a:lnSpc>
              <a:spcPct val="90000"/>
            </a:lnSpc>
            <a:spcBef>
              <a:spcPct val="0"/>
            </a:spcBef>
            <a:spcAft>
              <a:spcPct val="15000"/>
            </a:spcAft>
            <a:buChar char="••"/>
          </a:pPr>
          <a:r>
            <a:rPr lang="en-US" sz="1700" kern="1200" dirty="0"/>
            <a:t>Impound and retain in its custody any books of accounts or other documents produced before it. </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endParaRPr lang="en-US" sz="1600" kern="1200" dirty="0"/>
        </a:p>
      </dsp:txBody>
      <dsp:txXfrm>
        <a:off x="3224" y="463849"/>
        <a:ext cx="3143927" cy="3813834"/>
      </dsp:txXfrm>
    </dsp:sp>
    <dsp:sp modelId="{3D8F38EF-C039-4A78-BC3E-B55CE58FF850}">
      <dsp:nvSpPr>
        <dsp:cNvPr id="0" name=""/>
        <dsp:cNvSpPr/>
      </dsp:nvSpPr>
      <dsp:spPr>
        <a:xfrm>
          <a:off x="3587301" y="31849"/>
          <a:ext cx="3143927" cy="432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a:t>Deemed to be judicial proceeding </a:t>
          </a:r>
        </a:p>
      </dsp:txBody>
      <dsp:txXfrm>
        <a:off x="3587301" y="31849"/>
        <a:ext cx="3143927" cy="432000"/>
      </dsp:txXfrm>
    </dsp:sp>
    <dsp:sp modelId="{48B26D70-B11A-4839-9F27-CC92F16BE6F2}">
      <dsp:nvSpPr>
        <dsp:cNvPr id="0" name=""/>
        <dsp:cNvSpPr/>
      </dsp:nvSpPr>
      <dsp:spPr>
        <a:xfrm>
          <a:off x="3587301" y="463849"/>
          <a:ext cx="3143927" cy="381383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Any proceeding before the ITAT shall be deemed to be a judicial proceeding as per Sections 193, 228 and 196 of IPC</a:t>
          </a:r>
        </a:p>
        <a:p>
          <a:pPr marL="171450" lvl="1" indent="-171450" algn="l" defTabSz="800100">
            <a:lnSpc>
              <a:spcPct val="90000"/>
            </a:lnSpc>
            <a:spcBef>
              <a:spcPct val="0"/>
            </a:spcBef>
            <a:spcAft>
              <a:spcPct val="15000"/>
            </a:spcAft>
            <a:buChar char="••"/>
          </a:pPr>
          <a:r>
            <a:rPr lang="en-US" sz="1800" kern="1200" dirty="0"/>
            <a:t>193 – Punishment of imprisonment for false evidence. </a:t>
          </a:r>
        </a:p>
        <a:p>
          <a:pPr marL="171450" lvl="1" indent="-171450" algn="l" defTabSz="800100">
            <a:lnSpc>
              <a:spcPct val="90000"/>
            </a:lnSpc>
            <a:spcBef>
              <a:spcPct val="0"/>
            </a:spcBef>
            <a:spcAft>
              <a:spcPct val="15000"/>
            </a:spcAft>
            <a:buChar char="••"/>
          </a:pPr>
          <a:r>
            <a:rPr lang="en-US" sz="1800" kern="1200" dirty="0"/>
            <a:t>228 – Punishment of imprisonment / fine for intentional insult or interruption to public servant sitting in judicial proceeding. </a:t>
          </a:r>
        </a:p>
      </dsp:txBody>
      <dsp:txXfrm>
        <a:off x="3587301" y="463849"/>
        <a:ext cx="3143927" cy="3813834"/>
      </dsp:txXfrm>
    </dsp:sp>
    <dsp:sp modelId="{AAE689E8-FAD5-432D-A419-D17637D04478}">
      <dsp:nvSpPr>
        <dsp:cNvPr id="0" name=""/>
        <dsp:cNvSpPr/>
      </dsp:nvSpPr>
      <dsp:spPr>
        <a:xfrm>
          <a:off x="7171378" y="31849"/>
          <a:ext cx="3143927" cy="432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a:t>Deemed to be a civil court</a:t>
          </a:r>
        </a:p>
      </dsp:txBody>
      <dsp:txXfrm>
        <a:off x="7171378" y="31849"/>
        <a:ext cx="3143927" cy="432000"/>
      </dsp:txXfrm>
    </dsp:sp>
    <dsp:sp modelId="{05BD7CCB-F7B6-4D3A-BE9D-BEC074EEFDF7}">
      <dsp:nvSpPr>
        <dsp:cNvPr id="0" name=""/>
        <dsp:cNvSpPr/>
      </dsp:nvSpPr>
      <dsp:spPr>
        <a:xfrm>
          <a:off x="7174602" y="439364"/>
          <a:ext cx="3143927" cy="381383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ITAT shall be deemed to be a civil court for Section 195 of IT Act and Chapter 35 of CrPC, 1898. </a:t>
          </a:r>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sz="1800" kern="1200" dirty="0"/>
            <a:t>Chapter 35 of CrPC – Irregular Proceedings</a:t>
          </a:r>
        </a:p>
      </dsp:txBody>
      <dsp:txXfrm>
        <a:off x="7174602" y="439364"/>
        <a:ext cx="3143927" cy="381383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CD7D6A-BE8D-4561-9A93-C209D87C55DA}">
      <dsp:nvSpPr>
        <dsp:cNvPr id="0" name=""/>
        <dsp:cNvSpPr/>
      </dsp:nvSpPr>
      <dsp:spPr>
        <a:xfrm>
          <a:off x="166334" y="75286"/>
          <a:ext cx="1949019" cy="11694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Who are you? Assessee / Department</a:t>
          </a:r>
        </a:p>
      </dsp:txBody>
      <dsp:txXfrm>
        <a:off x="200585" y="109537"/>
        <a:ext cx="1880517" cy="1100909"/>
      </dsp:txXfrm>
    </dsp:sp>
    <dsp:sp modelId="{77090C33-5C59-4E15-AED2-FC05AAAD0A30}">
      <dsp:nvSpPr>
        <dsp:cNvPr id="0" name=""/>
        <dsp:cNvSpPr/>
      </dsp:nvSpPr>
      <dsp:spPr>
        <a:xfrm rot="21515063">
          <a:off x="2329140" y="382580"/>
          <a:ext cx="515377" cy="4833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2329162" y="481042"/>
        <a:ext cx="370370" cy="290014"/>
      </dsp:txXfrm>
    </dsp:sp>
    <dsp:sp modelId="{CBE64B65-90EE-46CD-9E8A-7B68494C39C7}">
      <dsp:nvSpPr>
        <dsp:cNvPr id="0" name=""/>
        <dsp:cNvSpPr/>
      </dsp:nvSpPr>
      <dsp:spPr>
        <a:xfrm>
          <a:off x="3087466" y="3098"/>
          <a:ext cx="1949019" cy="11694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E-Mail ID, PAN / TAN, mobile number – OTP Verification</a:t>
          </a:r>
        </a:p>
      </dsp:txBody>
      <dsp:txXfrm>
        <a:off x="3121717" y="37349"/>
        <a:ext cx="1880517" cy="1100909"/>
      </dsp:txXfrm>
    </dsp:sp>
    <dsp:sp modelId="{5BF678FA-BCDB-4723-8904-513AA7C675EF}">
      <dsp:nvSpPr>
        <dsp:cNvPr id="0" name=""/>
        <dsp:cNvSpPr/>
      </dsp:nvSpPr>
      <dsp:spPr>
        <a:xfrm>
          <a:off x="5208000" y="346126"/>
          <a:ext cx="413192" cy="4833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5208000" y="442797"/>
        <a:ext cx="289234" cy="290014"/>
      </dsp:txXfrm>
    </dsp:sp>
    <dsp:sp modelId="{CF7A6AF6-3DBE-4931-80F4-5E78C3851FDC}">
      <dsp:nvSpPr>
        <dsp:cNvPr id="0" name=""/>
        <dsp:cNvSpPr/>
      </dsp:nvSpPr>
      <dsp:spPr>
        <a:xfrm>
          <a:off x="5816094" y="3098"/>
          <a:ext cx="1949019" cy="11694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State and District of AO (for identification of ITAT Bench)</a:t>
          </a:r>
        </a:p>
      </dsp:txBody>
      <dsp:txXfrm>
        <a:off x="5850345" y="37349"/>
        <a:ext cx="1880517" cy="1100909"/>
      </dsp:txXfrm>
    </dsp:sp>
    <dsp:sp modelId="{D4A364C1-92D4-4DED-85EC-96DFDD02E62D}">
      <dsp:nvSpPr>
        <dsp:cNvPr id="0" name=""/>
        <dsp:cNvSpPr/>
      </dsp:nvSpPr>
      <dsp:spPr>
        <a:xfrm>
          <a:off x="7936628" y="346126"/>
          <a:ext cx="413192" cy="4833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7936628" y="442797"/>
        <a:ext cx="289234" cy="290014"/>
      </dsp:txXfrm>
    </dsp:sp>
    <dsp:sp modelId="{8B48202D-3144-4A1D-95C7-BDA485B39BDF}">
      <dsp:nvSpPr>
        <dsp:cNvPr id="0" name=""/>
        <dsp:cNvSpPr/>
      </dsp:nvSpPr>
      <dsp:spPr>
        <a:xfrm>
          <a:off x="8544722" y="3098"/>
          <a:ext cx="1949019" cy="11694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Select Appeal, Cross Objection, Stay Application, Miscellaneous Application*</a:t>
          </a:r>
        </a:p>
      </dsp:txBody>
      <dsp:txXfrm>
        <a:off x="8578973" y="37349"/>
        <a:ext cx="1880517" cy="1100909"/>
      </dsp:txXfrm>
    </dsp:sp>
    <dsp:sp modelId="{2AC9C079-4415-48E8-9DD2-D2ECDBA16E10}">
      <dsp:nvSpPr>
        <dsp:cNvPr id="0" name=""/>
        <dsp:cNvSpPr/>
      </dsp:nvSpPr>
      <dsp:spPr>
        <a:xfrm rot="5400000">
          <a:off x="9270593" y="1385889"/>
          <a:ext cx="497278" cy="4833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9374225" y="1378929"/>
        <a:ext cx="290014" cy="352271"/>
      </dsp:txXfrm>
    </dsp:sp>
    <dsp:sp modelId="{41AA91AF-EC92-4D01-A362-EDD8F7D5148C}">
      <dsp:nvSpPr>
        <dsp:cNvPr id="0" name=""/>
        <dsp:cNvSpPr/>
      </dsp:nvSpPr>
      <dsp:spPr>
        <a:xfrm>
          <a:off x="8544722" y="2110772"/>
          <a:ext cx="1949019" cy="11694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Form No. 36 available to be filled online. </a:t>
          </a:r>
        </a:p>
      </dsp:txBody>
      <dsp:txXfrm>
        <a:off x="8578973" y="2145023"/>
        <a:ext cx="1880517" cy="1100909"/>
      </dsp:txXfrm>
    </dsp:sp>
    <dsp:sp modelId="{A074775C-23C0-4CE8-AA34-CF3E8566DD5C}">
      <dsp:nvSpPr>
        <dsp:cNvPr id="0" name=""/>
        <dsp:cNvSpPr/>
      </dsp:nvSpPr>
      <dsp:spPr>
        <a:xfrm rot="10800000">
          <a:off x="7960016" y="2453800"/>
          <a:ext cx="413192" cy="4833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8083974" y="2550471"/>
        <a:ext cx="289234" cy="290014"/>
      </dsp:txXfrm>
    </dsp:sp>
    <dsp:sp modelId="{BF16B038-07BA-47B4-B9DF-2D5550CCE7BB}">
      <dsp:nvSpPr>
        <dsp:cNvPr id="0" name=""/>
        <dsp:cNvSpPr/>
      </dsp:nvSpPr>
      <dsp:spPr>
        <a:xfrm>
          <a:off x="5565353" y="1952118"/>
          <a:ext cx="2199761" cy="14867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Once all data is filled, a Memorandum of Appeal shall be automatically generated. The same must be signed and uploaded. </a:t>
          </a:r>
        </a:p>
      </dsp:txBody>
      <dsp:txXfrm>
        <a:off x="5608898" y="1995663"/>
        <a:ext cx="2112671" cy="1399630"/>
      </dsp:txXfrm>
    </dsp:sp>
    <dsp:sp modelId="{2D0ABB75-3DD2-46A1-95C0-72966C86456E}">
      <dsp:nvSpPr>
        <dsp:cNvPr id="0" name=""/>
        <dsp:cNvSpPr/>
      </dsp:nvSpPr>
      <dsp:spPr>
        <a:xfrm rot="10800000">
          <a:off x="4980647" y="2453800"/>
          <a:ext cx="413192" cy="4833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5104605" y="2550471"/>
        <a:ext cx="289234" cy="290014"/>
      </dsp:txXfrm>
    </dsp:sp>
    <dsp:sp modelId="{DEB03613-B13A-44C0-B58F-394466405227}">
      <dsp:nvSpPr>
        <dsp:cNvPr id="0" name=""/>
        <dsp:cNvSpPr/>
      </dsp:nvSpPr>
      <dsp:spPr>
        <a:xfrm>
          <a:off x="2836725" y="2110772"/>
          <a:ext cx="1949019" cy="11694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All enclosures must be uploaded. (Mandatory and Optional)</a:t>
          </a:r>
        </a:p>
      </dsp:txBody>
      <dsp:txXfrm>
        <a:off x="2870976" y="2145023"/>
        <a:ext cx="1880517" cy="1100909"/>
      </dsp:txXfrm>
    </dsp:sp>
    <dsp:sp modelId="{DE1865C3-3807-4F93-8B4D-FF24F1E5ABC7}">
      <dsp:nvSpPr>
        <dsp:cNvPr id="0" name=""/>
        <dsp:cNvSpPr/>
      </dsp:nvSpPr>
      <dsp:spPr>
        <a:xfrm rot="10800000">
          <a:off x="2252019" y="2453800"/>
          <a:ext cx="413192" cy="4833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2375977" y="2550471"/>
        <a:ext cx="289234" cy="290014"/>
      </dsp:txXfrm>
    </dsp:sp>
    <dsp:sp modelId="{1D5D0186-9ACF-49B7-821A-D52B3CCAD070}">
      <dsp:nvSpPr>
        <dsp:cNvPr id="0" name=""/>
        <dsp:cNvSpPr/>
      </dsp:nvSpPr>
      <dsp:spPr>
        <a:xfrm>
          <a:off x="108097" y="2110772"/>
          <a:ext cx="1949019" cy="11694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Once e-filing is completed, acknowledgment is generated</a:t>
          </a:r>
        </a:p>
      </dsp:txBody>
      <dsp:txXfrm>
        <a:off x="142348" y="2145023"/>
        <a:ext cx="1880517" cy="1100909"/>
      </dsp:txXfrm>
    </dsp:sp>
    <dsp:sp modelId="{34FC63F7-38ED-4AA5-B4DF-183E826BC1FB}">
      <dsp:nvSpPr>
        <dsp:cNvPr id="0" name=""/>
        <dsp:cNvSpPr/>
      </dsp:nvSpPr>
      <dsp:spPr>
        <a:xfrm rot="5400000">
          <a:off x="833968" y="3493563"/>
          <a:ext cx="497278" cy="4833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rot="-5400000">
        <a:off x="937600" y="3486603"/>
        <a:ext cx="290014" cy="352271"/>
      </dsp:txXfrm>
    </dsp:sp>
    <dsp:sp modelId="{90C5F67E-70CA-47FE-8090-6CA97C8E8BA7}">
      <dsp:nvSpPr>
        <dsp:cNvPr id="0" name=""/>
        <dsp:cNvSpPr/>
      </dsp:nvSpPr>
      <dsp:spPr>
        <a:xfrm>
          <a:off x="108097" y="4218446"/>
          <a:ext cx="1949019" cy="11694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The same must be downloaded and filed physically before respective bench. </a:t>
          </a:r>
        </a:p>
      </dsp:txBody>
      <dsp:txXfrm>
        <a:off x="142348" y="4252697"/>
        <a:ext cx="1880517" cy="1100909"/>
      </dsp:txXfrm>
    </dsp:sp>
    <dsp:sp modelId="{E9057E57-A397-4FF7-81CF-D0784C409B1B}">
      <dsp:nvSpPr>
        <dsp:cNvPr id="0" name=""/>
        <dsp:cNvSpPr/>
      </dsp:nvSpPr>
      <dsp:spPr>
        <a:xfrm>
          <a:off x="2228631" y="4561474"/>
          <a:ext cx="413192" cy="4833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2228631" y="4658145"/>
        <a:ext cx="289234" cy="290014"/>
      </dsp:txXfrm>
    </dsp:sp>
    <dsp:sp modelId="{355B44FF-D33A-485C-90AF-978CDE620BC8}">
      <dsp:nvSpPr>
        <dsp:cNvPr id="0" name=""/>
        <dsp:cNvSpPr/>
      </dsp:nvSpPr>
      <dsp:spPr>
        <a:xfrm>
          <a:off x="2836725" y="4218446"/>
          <a:ext cx="1949019" cy="11694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Note: date of filing physically is reckoned as date for computation of limitation</a:t>
          </a:r>
        </a:p>
      </dsp:txBody>
      <dsp:txXfrm>
        <a:off x="2870976" y="4252697"/>
        <a:ext cx="1880517" cy="110090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52DF11-8EE4-4D50-B61E-EC3D5F9B6A9D}">
      <dsp:nvSpPr>
        <dsp:cNvPr id="0" name=""/>
        <dsp:cNvSpPr/>
      </dsp:nvSpPr>
      <dsp:spPr>
        <a:xfrm>
          <a:off x="4079174" y="697"/>
          <a:ext cx="6078528" cy="552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711200">
            <a:lnSpc>
              <a:spcPct val="90000"/>
            </a:lnSpc>
            <a:spcBef>
              <a:spcPct val="0"/>
            </a:spcBef>
            <a:spcAft>
              <a:spcPct val="35000"/>
            </a:spcAft>
          </a:pPr>
          <a:r>
            <a:rPr lang="en-US" sz="1600" kern="1200" dirty="0"/>
            <a:t>S. 253(4) and S. 253(5)</a:t>
          </a:r>
        </a:p>
      </dsp:txBody>
      <dsp:txXfrm>
        <a:off x="4079174" y="697"/>
        <a:ext cx="6078528" cy="552593"/>
      </dsp:txXfrm>
    </dsp:sp>
    <dsp:sp modelId="{38775549-578B-4F3F-9174-E4A3DF15D0C7}">
      <dsp:nvSpPr>
        <dsp:cNvPr id="0" name=""/>
        <dsp:cNvSpPr/>
      </dsp:nvSpPr>
      <dsp:spPr>
        <a:xfrm>
          <a:off x="4929470" y="602756"/>
          <a:ext cx="1422375" cy="1125653"/>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D9B404-8B21-4812-9A39-C5F990913073}">
      <dsp:nvSpPr>
        <dsp:cNvPr id="0" name=""/>
        <dsp:cNvSpPr/>
      </dsp:nvSpPr>
      <dsp:spPr>
        <a:xfrm>
          <a:off x="5783841" y="602756"/>
          <a:ext cx="1422375" cy="1125653"/>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2C65C8-ABE9-4330-8664-C023759914D5}">
      <dsp:nvSpPr>
        <dsp:cNvPr id="0" name=""/>
        <dsp:cNvSpPr/>
      </dsp:nvSpPr>
      <dsp:spPr>
        <a:xfrm>
          <a:off x="6638887" y="602756"/>
          <a:ext cx="1422375" cy="1125653"/>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31CAA5-8F54-4A20-8244-D3D719FD0792}">
      <dsp:nvSpPr>
        <dsp:cNvPr id="0" name=""/>
        <dsp:cNvSpPr/>
      </dsp:nvSpPr>
      <dsp:spPr>
        <a:xfrm>
          <a:off x="7378999" y="590622"/>
          <a:ext cx="1422375" cy="1125653"/>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F842A8-2EF7-4A60-9937-00D619430773}">
      <dsp:nvSpPr>
        <dsp:cNvPr id="0" name=""/>
        <dsp:cNvSpPr/>
      </dsp:nvSpPr>
      <dsp:spPr>
        <a:xfrm>
          <a:off x="8348304" y="602756"/>
          <a:ext cx="1422375" cy="1125653"/>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59DD00-A037-4BB6-9405-F9B4C75D0962}">
      <dsp:nvSpPr>
        <dsp:cNvPr id="0" name=""/>
        <dsp:cNvSpPr/>
      </dsp:nvSpPr>
      <dsp:spPr>
        <a:xfrm>
          <a:off x="9202675" y="602756"/>
          <a:ext cx="1422375" cy="1125653"/>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78C8B4-96CF-49D2-B51C-FD542BC84126}">
      <dsp:nvSpPr>
        <dsp:cNvPr id="0" name=""/>
        <dsp:cNvSpPr/>
      </dsp:nvSpPr>
      <dsp:spPr>
        <a:xfrm>
          <a:off x="10057721" y="602756"/>
          <a:ext cx="1422375" cy="1125653"/>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CBF38D-4B4F-4F3E-A3BD-A1BC5A2CFDAC}">
      <dsp:nvSpPr>
        <dsp:cNvPr id="0" name=""/>
        <dsp:cNvSpPr/>
      </dsp:nvSpPr>
      <dsp:spPr>
        <a:xfrm>
          <a:off x="4079174" y="553291"/>
          <a:ext cx="7858140" cy="122458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l" defTabSz="889000">
            <a:lnSpc>
              <a:spcPct val="90000"/>
            </a:lnSpc>
            <a:spcBef>
              <a:spcPct val="0"/>
            </a:spcBef>
            <a:spcAft>
              <a:spcPct val="35000"/>
            </a:spcAft>
          </a:pPr>
          <a:r>
            <a:rPr lang="en-US" sz="2000" kern="1200" dirty="0"/>
            <a:t>AO / Assessee (as case may be), on receipt of notice that appeal has been filed by other party may within 30 days file memorandum of cross objections. After 30 days, cross objections may be filed, if ITAT is satisfied on ‘sufficient cause’.</a:t>
          </a:r>
        </a:p>
      </dsp:txBody>
      <dsp:txXfrm>
        <a:off x="4079174" y="553291"/>
        <a:ext cx="7858140" cy="1224584"/>
      </dsp:txXfrm>
    </dsp:sp>
    <dsp:sp modelId="{84F3B6DC-021F-49FB-8BDE-F001A9788C2D}">
      <dsp:nvSpPr>
        <dsp:cNvPr id="0" name=""/>
        <dsp:cNvSpPr/>
      </dsp:nvSpPr>
      <dsp:spPr>
        <a:xfrm>
          <a:off x="4079174" y="1821324"/>
          <a:ext cx="6078528" cy="552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711200">
            <a:lnSpc>
              <a:spcPct val="90000"/>
            </a:lnSpc>
            <a:spcBef>
              <a:spcPct val="0"/>
            </a:spcBef>
            <a:spcAft>
              <a:spcPct val="35000"/>
            </a:spcAft>
          </a:pPr>
          <a:r>
            <a:rPr lang="en-US" sz="1600" kern="1200" dirty="0"/>
            <a:t>Rule 47(2)</a:t>
          </a:r>
        </a:p>
      </dsp:txBody>
      <dsp:txXfrm>
        <a:off x="4079174" y="1821324"/>
        <a:ext cx="6078528" cy="552593"/>
      </dsp:txXfrm>
    </dsp:sp>
    <dsp:sp modelId="{E408D1D3-9AAB-4347-BBE1-B6D1AEBC2694}">
      <dsp:nvSpPr>
        <dsp:cNvPr id="0" name=""/>
        <dsp:cNvSpPr/>
      </dsp:nvSpPr>
      <dsp:spPr>
        <a:xfrm>
          <a:off x="4953700" y="2373917"/>
          <a:ext cx="1422375" cy="1125653"/>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737774-F081-47E8-96B8-2D029EABF8BC}">
      <dsp:nvSpPr>
        <dsp:cNvPr id="0" name=""/>
        <dsp:cNvSpPr/>
      </dsp:nvSpPr>
      <dsp:spPr>
        <a:xfrm>
          <a:off x="5808071" y="2373917"/>
          <a:ext cx="1422375" cy="1125653"/>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C09F81-69A8-49C9-B7CC-9564B1268BFE}">
      <dsp:nvSpPr>
        <dsp:cNvPr id="0" name=""/>
        <dsp:cNvSpPr/>
      </dsp:nvSpPr>
      <dsp:spPr>
        <a:xfrm>
          <a:off x="6663117" y="2373917"/>
          <a:ext cx="1422375" cy="1125653"/>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506215-6439-4324-97FB-215C831AACDE}">
      <dsp:nvSpPr>
        <dsp:cNvPr id="0" name=""/>
        <dsp:cNvSpPr/>
      </dsp:nvSpPr>
      <dsp:spPr>
        <a:xfrm>
          <a:off x="7517488" y="2373917"/>
          <a:ext cx="1422375" cy="1125653"/>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39A82F-E6A6-428E-B9E1-FC264C2A6381}">
      <dsp:nvSpPr>
        <dsp:cNvPr id="0" name=""/>
        <dsp:cNvSpPr/>
      </dsp:nvSpPr>
      <dsp:spPr>
        <a:xfrm>
          <a:off x="8372534" y="2373917"/>
          <a:ext cx="1422375" cy="1125653"/>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1005D8-54E4-4829-AC5E-D3B4885C7DFC}">
      <dsp:nvSpPr>
        <dsp:cNvPr id="0" name=""/>
        <dsp:cNvSpPr/>
      </dsp:nvSpPr>
      <dsp:spPr>
        <a:xfrm>
          <a:off x="9226905" y="2373917"/>
          <a:ext cx="1422375" cy="1125653"/>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0D88B8-08C0-4F00-94EE-A6A595E618AE}">
      <dsp:nvSpPr>
        <dsp:cNvPr id="0" name=""/>
        <dsp:cNvSpPr/>
      </dsp:nvSpPr>
      <dsp:spPr>
        <a:xfrm>
          <a:off x="10081951" y="2373917"/>
          <a:ext cx="1422375" cy="1125653"/>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5A8114-6795-4E7B-99B3-AF30D4900C14}">
      <dsp:nvSpPr>
        <dsp:cNvPr id="0" name=""/>
        <dsp:cNvSpPr/>
      </dsp:nvSpPr>
      <dsp:spPr>
        <a:xfrm>
          <a:off x="4079174" y="2486483"/>
          <a:ext cx="7906600" cy="90052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l" defTabSz="889000">
            <a:lnSpc>
              <a:spcPct val="90000"/>
            </a:lnSpc>
            <a:spcBef>
              <a:spcPct val="0"/>
            </a:spcBef>
            <a:spcAft>
              <a:spcPct val="35000"/>
            </a:spcAft>
          </a:pPr>
          <a:r>
            <a:rPr lang="en-US" sz="2000" kern="1200" dirty="0"/>
            <a:t>Shall be made as per Form 36A. </a:t>
          </a:r>
        </a:p>
        <a:p>
          <a:pPr lvl="0" algn="l" defTabSz="889000">
            <a:lnSpc>
              <a:spcPct val="90000"/>
            </a:lnSpc>
            <a:spcBef>
              <a:spcPct val="0"/>
            </a:spcBef>
            <a:spcAft>
              <a:spcPct val="35000"/>
            </a:spcAft>
          </a:pPr>
          <a:r>
            <a:rPr lang="en-US" sz="2000" kern="1200" dirty="0"/>
            <a:t>If made by Assessee, then verification shall be as per Rule 45(3). </a:t>
          </a:r>
        </a:p>
      </dsp:txBody>
      <dsp:txXfrm>
        <a:off x="4079174" y="2486483"/>
        <a:ext cx="7906600" cy="900522"/>
      </dsp:txXfrm>
    </dsp:sp>
    <dsp:sp modelId="{541051EC-2550-44F4-A897-985AEFDEE802}">
      <dsp:nvSpPr>
        <dsp:cNvPr id="0" name=""/>
        <dsp:cNvSpPr/>
      </dsp:nvSpPr>
      <dsp:spPr>
        <a:xfrm>
          <a:off x="4079174" y="3543019"/>
          <a:ext cx="6078528" cy="552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711200">
            <a:lnSpc>
              <a:spcPct val="90000"/>
            </a:lnSpc>
            <a:spcBef>
              <a:spcPct val="0"/>
            </a:spcBef>
            <a:spcAft>
              <a:spcPct val="35000"/>
            </a:spcAft>
          </a:pPr>
          <a:r>
            <a:rPr lang="en-US" sz="1600" kern="1200" dirty="0"/>
            <a:t>Form 36A</a:t>
          </a:r>
        </a:p>
      </dsp:txBody>
      <dsp:txXfrm>
        <a:off x="4079174" y="3543019"/>
        <a:ext cx="6078528" cy="552593"/>
      </dsp:txXfrm>
    </dsp:sp>
    <dsp:sp modelId="{A6CEA1AE-C492-420F-9645-5DAE3A7777AF}">
      <dsp:nvSpPr>
        <dsp:cNvPr id="0" name=""/>
        <dsp:cNvSpPr/>
      </dsp:nvSpPr>
      <dsp:spPr>
        <a:xfrm>
          <a:off x="5038613" y="4095612"/>
          <a:ext cx="1422375" cy="1125653"/>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8E707C-C6D4-4EA0-B39C-8A4F2C9C2CF1}">
      <dsp:nvSpPr>
        <dsp:cNvPr id="0" name=""/>
        <dsp:cNvSpPr/>
      </dsp:nvSpPr>
      <dsp:spPr>
        <a:xfrm>
          <a:off x="5892983" y="4095612"/>
          <a:ext cx="1422375" cy="1125653"/>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D8001B-17C7-4AAB-8D7A-5B01F4A0E345}">
      <dsp:nvSpPr>
        <dsp:cNvPr id="0" name=""/>
        <dsp:cNvSpPr/>
      </dsp:nvSpPr>
      <dsp:spPr>
        <a:xfrm>
          <a:off x="6748030" y="4095612"/>
          <a:ext cx="1422375" cy="1125653"/>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0F6648-F0B7-4175-BC34-DF1F61A361D8}">
      <dsp:nvSpPr>
        <dsp:cNvPr id="0" name=""/>
        <dsp:cNvSpPr/>
      </dsp:nvSpPr>
      <dsp:spPr>
        <a:xfrm>
          <a:off x="7602401" y="4095612"/>
          <a:ext cx="1422375" cy="1125653"/>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1C74C4-FAD9-47C6-A8DA-DB944F35858B}">
      <dsp:nvSpPr>
        <dsp:cNvPr id="0" name=""/>
        <dsp:cNvSpPr/>
      </dsp:nvSpPr>
      <dsp:spPr>
        <a:xfrm>
          <a:off x="8457447" y="4095612"/>
          <a:ext cx="1422375" cy="1125653"/>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069B41-8202-41EC-8A61-D42E5BF275F5}">
      <dsp:nvSpPr>
        <dsp:cNvPr id="0" name=""/>
        <dsp:cNvSpPr/>
      </dsp:nvSpPr>
      <dsp:spPr>
        <a:xfrm>
          <a:off x="9311818" y="4095612"/>
          <a:ext cx="1422375" cy="1125653"/>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457573-A26C-4D3F-A4B6-D5A33C0747F1}">
      <dsp:nvSpPr>
        <dsp:cNvPr id="0" name=""/>
        <dsp:cNvSpPr/>
      </dsp:nvSpPr>
      <dsp:spPr>
        <a:xfrm>
          <a:off x="10166864" y="4095612"/>
          <a:ext cx="1422375" cy="1125653"/>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974672-6F2C-4054-9146-67135C75BE97}">
      <dsp:nvSpPr>
        <dsp:cNvPr id="0" name=""/>
        <dsp:cNvSpPr/>
      </dsp:nvSpPr>
      <dsp:spPr>
        <a:xfrm>
          <a:off x="4079174" y="4208178"/>
          <a:ext cx="8076425" cy="90052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800100">
            <a:lnSpc>
              <a:spcPct val="90000"/>
            </a:lnSpc>
            <a:spcBef>
              <a:spcPct val="0"/>
            </a:spcBef>
            <a:spcAft>
              <a:spcPct val="35000"/>
            </a:spcAft>
          </a:pPr>
          <a:r>
            <a:rPr lang="en-US" sz="1800" kern="1200" dirty="0"/>
            <a:t> </a:t>
          </a:r>
          <a:r>
            <a:rPr lang="en-US" sz="2000" kern="1200" dirty="0"/>
            <a:t>Similar to Form No. 36 (Appeal Number to be added)</a:t>
          </a:r>
        </a:p>
      </dsp:txBody>
      <dsp:txXfrm>
        <a:off x="4079174" y="4208178"/>
        <a:ext cx="8076425" cy="90052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0C00FF-1501-4AF0-8113-26ABF4B811C9}">
      <dsp:nvSpPr>
        <dsp:cNvPr id="0" name=""/>
        <dsp:cNvSpPr/>
      </dsp:nvSpPr>
      <dsp:spPr>
        <a:xfrm rot="5400000">
          <a:off x="-413543" y="414984"/>
          <a:ext cx="2756958" cy="192987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Index of Documents </a:t>
          </a:r>
        </a:p>
      </dsp:txBody>
      <dsp:txXfrm rot="-5400000">
        <a:off x="1" y="966375"/>
        <a:ext cx="1929870" cy="827088"/>
      </dsp:txXfrm>
    </dsp:sp>
    <dsp:sp modelId="{E411BD93-DAC1-4885-8004-73641059745A}">
      <dsp:nvSpPr>
        <dsp:cNvPr id="0" name=""/>
        <dsp:cNvSpPr/>
      </dsp:nvSpPr>
      <dsp:spPr>
        <a:xfrm rot="5400000">
          <a:off x="5785096" y="-3853785"/>
          <a:ext cx="1792023" cy="950247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Paperbook containing relevant documents </a:t>
          </a:r>
          <a:r>
            <a:rPr lang="en-US" sz="2000" u="sng" kern="1200" dirty="0"/>
            <a:t>may</a:t>
          </a:r>
          <a:r>
            <a:rPr lang="en-US" sz="2000" kern="1200" dirty="0"/>
            <a:t> be filed.</a:t>
          </a:r>
        </a:p>
        <a:p>
          <a:pPr marL="228600" lvl="1" indent="-228600" algn="l" defTabSz="889000">
            <a:lnSpc>
              <a:spcPct val="90000"/>
            </a:lnSpc>
            <a:spcBef>
              <a:spcPct val="0"/>
            </a:spcBef>
            <a:spcAft>
              <a:spcPct val="15000"/>
            </a:spcAft>
            <a:buChar char="••"/>
          </a:pPr>
          <a:r>
            <a:rPr lang="en-US" sz="2000" kern="1200" dirty="0"/>
            <a:t>Any documentary evidences like proof of tax deduction, extracts of annual reports may be filed as a compilation. </a:t>
          </a:r>
        </a:p>
        <a:p>
          <a:pPr marL="228600" lvl="1" indent="-228600" algn="l" defTabSz="889000">
            <a:lnSpc>
              <a:spcPct val="90000"/>
            </a:lnSpc>
            <a:spcBef>
              <a:spcPct val="0"/>
            </a:spcBef>
            <a:spcAft>
              <a:spcPct val="15000"/>
            </a:spcAft>
            <a:buChar char="••"/>
          </a:pPr>
          <a:r>
            <a:rPr lang="en-US" sz="2000" kern="1200" dirty="0"/>
            <a:t>The said Paperbook must be accompanied by a certification ‘All documents have been filed before the lower authorities’. </a:t>
          </a:r>
        </a:p>
      </dsp:txBody>
      <dsp:txXfrm rot="-5400000">
        <a:off x="1929871" y="88919"/>
        <a:ext cx="9414996" cy="1617065"/>
      </dsp:txXfrm>
    </dsp:sp>
    <dsp:sp modelId="{88DF3007-8FF7-41CF-8F5A-29928F610CB5}">
      <dsp:nvSpPr>
        <dsp:cNvPr id="0" name=""/>
        <dsp:cNvSpPr/>
      </dsp:nvSpPr>
      <dsp:spPr>
        <a:xfrm rot="5400000">
          <a:off x="-413543" y="3073812"/>
          <a:ext cx="2756958" cy="192987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Case law compilation</a:t>
          </a:r>
        </a:p>
      </dsp:txBody>
      <dsp:txXfrm rot="-5400000">
        <a:off x="1" y="3625203"/>
        <a:ext cx="1929870" cy="827088"/>
      </dsp:txXfrm>
    </dsp:sp>
    <dsp:sp modelId="{B7F0E4C5-539B-4CD2-BBC1-026AF17DEAC0}">
      <dsp:nvSpPr>
        <dsp:cNvPr id="0" name=""/>
        <dsp:cNvSpPr/>
      </dsp:nvSpPr>
      <dsp:spPr>
        <a:xfrm rot="5400000">
          <a:off x="5610679" y="-1194957"/>
          <a:ext cx="2140858" cy="950247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Relevant case laws and relevant provisions may be filed as a separate compilation or as a part of the aforementioned compilation. </a:t>
          </a:r>
        </a:p>
        <a:p>
          <a:pPr marL="228600" lvl="1" indent="-228600" algn="l" defTabSz="889000">
            <a:lnSpc>
              <a:spcPct val="90000"/>
            </a:lnSpc>
            <a:spcBef>
              <a:spcPct val="0"/>
            </a:spcBef>
            <a:spcAft>
              <a:spcPct val="15000"/>
            </a:spcAft>
            <a:buChar char="••"/>
          </a:pPr>
          <a:r>
            <a:rPr lang="en-US" sz="2000" kern="1200" dirty="0"/>
            <a:t>The same may be given during the course of the hearing or filed prior to the arguments. </a:t>
          </a:r>
        </a:p>
      </dsp:txBody>
      <dsp:txXfrm rot="-5400000">
        <a:off x="1929871" y="2590359"/>
        <a:ext cx="9397967" cy="193184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6FAAC6-C5EC-4015-B4A2-41813CC7CD08}">
      <dsp:nvSpPr>
        <dsp:cNvPr id="0" name=""/>
        <dsp:cNvSpPr/>
      </dsp:nvSpPr>
      <dsp:spPr>
        <a:xfrm>
          <a:off x="0" y="4786967"/>
          <a:ext cx="2976154" cy="99888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11664" tIns="142240" rIns="211664" bIns="142240" numCol="1" spcCol="1270" anchor="ctr" anchorCtr="0">
          <a:noAutofit/>
        </a:bodyPr>
        <a:lstStyle/>
        <a:p>
          <a:pPr lvl="0" algn="ctr" defTabSz="889000">
            <a:lnSpc>
              <a:spcPct val="90000"/>
            </a:lnSpc>
            <a:spcBef>
              <a:spcPct val="0"/>
            </a:spcBef>
            <a:spcAft>
              <a:spcPct val="35000"/>
            </a:spcAft>
          </a:pPr>
          <a:r>
            <a:rPr lang="en-US" sz="2000" kern="1200" dirty="0"/>
            <a:t>Power of the HC to formulate substantial question of law</a:t>
          </a:r>
        </a:p>
      </dsp:txBody>
      <dsp:txXfrm>
        <a:off x="0" y="4786967"/>
        <a:ext cx="2976154" cy="998883"/>
      </dsp:txXfrm>
    </dsp:sp>
    <dsp:sp modelId="{AAB9DA8C-8F51-4732-AC85-3DAD3AD29A1B}">
      <dsp:nvSpPr>
        <dsp:cNvPr id="0" name=""/>
        <dsp:cNvSpPr/>
      </dsp:nvSpPr>
      <dsp:spPr>
        <a:xfrm>
          <a:off x="2976154" y="4786967"/>
          <a:ext cx="8928462" cy="998883"/>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1111" tIns="254000" rIns="181111" bIns="254000" numCol="1" spcCol="1270" anchor="ctr" anchorCtr="0">
          <a:noAutofit/>
        </a:bodyPr>
        <a:lstStyle/>
        <a:p>
          <a:pPr lvl="0" algn="l" defTabSz="889000">
            <a:lnSpc>
              <a:spcPct val="90000"/>
            </a:lnSpc>
            <a:spcBef>
              <a:spcPct val="0"/>
            </a:spcBef>
            <a:spcAft>
              <a:spcPct val="35000"/>
            </a:spcAft>
          </a:pPr>
          <a:r>
            <a:rPr lang="en-US" sz="2000" b="0" i="0" kern="1200" dirty="0"/>
            <a:t>Where the High Court is satisfied that a substantial question of law is involved in any case, it shall formulate that question HC can also formulate substantial questions of law on its own that were not raised in the Appeal. .</a:t>
          </a:r>
          <a:endParaRPr lang="en-IN" sz="2000" kern="1200" dirty="0"/>
        </a:p>
      </dsp:txBody>
      <dsp:txXfrm>
        <a:off x="2976154" y="4786967"/>
        <a:ext cx="8928462" cy="998883"/>
      </dsp:txXfrm>
    </dsp:sp>
    <dsp:sp modelId="{606EE671-A380-4CAA-8315-EFC69328AFF4}">
      <dsp:nvSpPr>
        <dsp:cNvPr id="0" name=""/>
        <dsp:cNvSpPr/>
      </dsp:nvSpPr>
      <dsp:spPr>
        <a:xfrm rot="10800000">
          <a:off x="4040" y="3265668"/>
          <a:ext cx="2976154" cy="1536282"/>
        </a:xfrm>
        <a:prstGeom prst="upArrowCallout">
          <a:avLst>
            <a:gd name="adj1" fmla="val 5000"/>
            <a:gd name="adj2" fmla="val 10000"/>
            <a:gd name="adj3" fmla="val 15000"/>
            <a:gd name="adj4" fmla="val 64977"/>
          </a:avLst>
        </a:prstGeom>
        <a:gradFill rotWithShape="0">
          <a:gsLst>
            <a:gs pos="0">
              <a:schemeClr val="accent2">
                <a:hueOff val="37813"/>
                <a:satOff val="4346"/>
                <a:lumOff val="-3464"/>
                <a:alphaOff val="0"/>
                <a:satMod val="103000"/>
                <a:lumMod val="102000"/>
                <a:tint val="94000"/>
              </a:schemeClr>
            </a:gs>
            <a:gs pos="50000">
              <a:schemeClr val="accent2">
                <a:hueOff val="37813"/>
                <a:satOff val="4346"/>
                <a:lumOff val="-3464"/>
                <a:alphaOff val="0"/>
                <a:satMod val="110000"/>
                <a:lumMod val="100000"/>
                <a:shade val="100000"/>
              </a:schemeClr>
            </a:gs>
            <a:gs pos="100000">
              <a:schemeClr val="accent2">
                <a:hueOff val="37813"/>
                <a:satOff val="4346"/>
                <a:lumOff val="-3464"/>
                <a:alphaOff val="0"/>
                <a:lumMod val="99000"/>
                <a:satMod val="120000"/>
                <a:shade val="78000"/>
              </a:schemeClr>
            </a:gs>
          </a:gsLst>
          <a:lin ang="5400000" scaled="0"/>
        </a:gradFill>
        <a:ln w="6350" cap="flat" cmpd="sng" algn="ctr">
          <a:solidFill>
            <a:schemeClr val="accent2">
              <a:hueOff val="37813"/>
              <a:satOff val="4346"/>
              <a:lumOff val="-346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11664" tIns="142240" rIns="211664" bIns="142240" numCol="1" spcCol="1270" anchor="ctr" anchorCtr="0">
          <a:noAutofit/>
        </a:bodyPr>
        <a:lstStyle/>
        <a:p>
          <a:pPr lvl="0" algn="ctr" defTabSz="889000">
            <a:lnSpc>
              <a:spcPct val="90000"/>
            </a:lnSpc>
            <a:spcBef>
              <a:spcPct val="0"/>
            </a:spcBef>
            <a:spcAft>
              <a:spcPct val="35000"/>
            </a:spcAft>
          </a:pPr>
          <a:r>
            <a:rPr lang="en-IN" sz="2000" kern="1200" dirty="0"/>
            <a:t>When should the appeal be filed?</a:t>
          </a:r>
          <a:endParaRPr lang="en-US" sz="2000" kern="1200" dirty="0"/>
        </a:p>
      </dsp:txBody>
      <dsp:txXfrm rot="-10800000">
        <a:off x="4040" y="3265668"/>
        <a:ext cx="2976154" cy="998583"/>
      </dsp:txXfrm>
    </dsp:sp>
    <dsp:sp modelId="{200FF5BA-C219-46A0-8091-F2E1A3731150}">
      <dsp:nvSpPr>
        <dsp:cNvPr id="0" name=""/>
        <dsp:cNvSpPr/>
      </dsp:nvSpPr>
      <dsp:spPr>
        <a:xfrm>
          <a:off x="2992314" y="3043772"/>
          <a:ext cx="8912302" cy="1442374"/>
        </a:xfrm>
        <a:prstGeom prst="rect">
          <a:avLst/>
        </a:prstGeom>
        <a:solidFill>
          <a:schemeClr val="accent2">
            <a:tint val="40000"/>
            <a:alpha val="90000"/>
            <a:hueOff val="143101"/>
            <a:satOff val="2643"/>
            <a:lumOff val="-295"/>
            <a:alphaOff val="0"/>
          </a:schemeClr>
        </a:solidFill>
        <a:ln w="6350" cap="flat" cmpd="sng" algn="ctr">
          <a:solidFill>
            <a:schemeClr val="accent2">
              <a:tint val="40000"/>
              <a:alpha val="90000"/>
              <a:hueOff val="143101"/>
              <a:satOff val="2643"/>
              <a:lumOff val="-29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1111" tIns="254000" rIns="181111" bIns="254000" numCol="1" spcCol="1270" anchor="ctr" anchorCtr="0">
          <a:noAutofit/>
        </a:bodyPr>
        <a:lstStyle/>
        <a:p>
          <a:pPr lvl="0" algn="l" defTabSz="889000">
            <a:lnSpc>
              <a:spcPct val="90000"/>
            </a:lnSpc>
            <a:spcBef>
              <a:spcPct val="0"/>
            </a:spcBef>
            <a:spcAft>
              <a:spcPct val="35000"/>
            </a:spcAft>
          </a:pPr>
          <a:r>
            <a:rPr lang="en-IN" sz="2000" kern="1200" dirty="0"/>
            <a:t>Within 120 days from the date on which order appealed against is received by the Assessee or PCIT or CCIT or CIT</a:t>
          </a:r>
          <a:endParaRPr lang="en-US" sz="2000" kern="1200" dirty="0"/>
        </a:p>
        <a:p>
          <a:pPr lvl="0" algn="l" defTabSz="889000">
            <a:lnSpc>
              <a:spcPct val="90000"/>
            </a:lnSpc>
            <a:spcBef>
              <a:spcPct val="0"/>
            </a:spcBef>
            <a:spcAft>
              <a:spcPct val="35000"/>
            </a:spcAft>
          </a:pPr>
          <a:r>
            <a:rPr lang="en-US" sz="2000" kern="1200" dirty="0"/>
            <a:t>The HC may admit an appeal after the expiry of 120 days, if it is satisfied that there was sufficient cause for not filing the same within 120 days. </a:t>
          </a:r>
        </a:p>
      </dsp:txBody>
      <dsp:txXfrm>
        <a:off x="2992314" y="3043772"/>
        <a:ext cx="8912302" cy="1442374"/>
      </dsp:txXfrm>
    </dsp:sp>
    <dsp:sp modelId="{45DE857B-C79F-488D-B115-3E3200D14A99}">
      <dsp:nvSpPr>
        <dsp:cNvPr id="0" name=""/>
        <dsp:cNvSpPr/>
      </dsp:nvSpPr>
      <dsp:spPr>
        <a:xfrm rot="10800000">
          <a:off x="0" y="1522473"/>
          <a:ext cx="2976154" cy="1536282"/>
        </a:xfrm>
        <a:prstGeom prst="upArrowCallout">
          <a:avLst>
            <a:gd name="adj1" fmla="val 5000"/>
            <a:gd name="adj2" fmla="val 10000"/>
            <a:gd name="adj3" fmla="val 15000"/>
            <a:gd name="adj4" fmla="val 64977"/>
          </a:avLst>
        </a:prstGeom>
        <a:gradFill rotWithShape="0">
          <a:gsLst>
            <a:gs pos="0">
              <a:schemeClr val="accent2">
                <a:hueOff val="75626"/>
                <a:satOff val="8693"/>
                <a:lumOff val="-6929"/>
                <a:alphaOff val="0"/>
                <a:satMod val="103000"/>
                <a:lumMod val="102000"/>
                <a:tint val="94000"/>
              </a:schemeClr>
            </a:gs>
            <a:gs pos="50000">
              <a:schemeClr val="accent2">
                <a:hueOff val="75626"/>
                <a:satOff val="8693"/>
                <a:lumOff val="-6929"/>
                <a:alphaOff val="0"/>
                <a:satMod val="110000"/>
                <a:lumMod val="100000"/>
                <a:shade val="100000"/>
              </a:schemeClr>
            </a:gs>
            <a:gs pos="100000">
              <a:schemeClr val="accent2">
                <a:hueOff val="75626"/>
                <a:satOff val="8693"/>
                <a:lumOff val="-6929"/>
                <a:alphaOff val="0"/>
                <a:lumMod val="99000"/>
                <a:satMod val="120000"/>
                <a:shade val="78000"/>
              </a:schemeClr>
            </a:gs>
          </a:gsLst>
          <a:lin ang="5400000" scaled="0"/>
        </a:gradFill>
        <a:ln w="6350" cap="flat" cmpd="sng" algn="ctr">
          <a:solidFill>
            <a:schemeClr val="accent2">
              <a:hueOff val="75626"/>
              <a:satOff val="8693"/>
              <a:lumOff val="-6929"/>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11664" tIns="142240" rIns="211664" bIns="142240" numCol="1" spcCol="1270" anchor="ctr" anchorCtr="0">
          <a:noAutofit/>
        </a:bodyPr>
        <a:lstStyle/>
        <a:p>
          <a:pPr lvl="0" algn="ctr" defTabSz="889000">
            <a:lnSpc>
              <a:spcPct val="90000"/>
            </a:lnSpc>
            <a:spcBef>
              <a:spcPct val="0"/>
            </a:spcBef>
            <a:spcAft>
              <a:spcPct val="35000"/>
            </a:spcAft>
          </a:pPr>
          <a:r>
            <a:rPr lang="en-US" sz="2000" kern="1200" dirty="0"/>
            <a:t>Who can file an appeal? </a:t>
          </a:r>
        </a:p>
      </dsp:txBody>
      <dsp:txXfrm rot="-10800000">
        <a:off x="0" y="1522473"/>
        <a:ext cx="2976154" cy="998583"/>
      </dsp:txXfrm>
    </dsp:sp>
    <dsp:sp modelId="{010B570F-3095-4112-B10A-5FB9667A9302}">
      <dsp:nvSpPr>
        <dsp:cNvPr id="0" name=""/>
        <dsp:cNvSpPr/>
      </dsp:nvSpPr>
      <dsp:spPr>
        <a:xfrm>
          <a:off x="2976154" y="1522473"/>
          <a:ext cx="8928462" cy="998583"/>
        </a:xfrm>
        <a:prstGeom prst="rect">
          <a:avLst/>
        </a:prstGeom>
        <a:solidFill>
          <a:schemeClr val="accent2">
            <a:tint val="40000"/>
            <a:alpha val="90000"/>
            <a:hueOff val="286202"/>
            <a:satOff val="5285"/>
            <a:lumOff val="-590"/>
            <a:alphaOff val="0"/>
          </a:schemeClr>
        </a:solidFill>
        <a:ln w="6350" cap="flat" cmpd="sng" algn="ctr">
          <a:solidFill>
            <a:schemeClr val="accent2">
              <a:tint val="40000"/>
              <a:alpha val="90000"/>
              <a:hueOff val="286202"/>
              <a:satOff val="5285"/>
              <a:lumOff val="-59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1111" tIns="254000" rIns="181111" bIns="254000" numCol="1" spcCol="1270" anchor="ctr" anchorCtr="0">
          <a:noAutofit/>
        </a:bodyPr>
        <a:lstStyle/>
        <a:p>
          <a:pPr lvl="0" algn="l" defTabSz="889000">
            <a:lnSpc>
              <a:spcPct val="90000"/>
            </a:lnSpc>
            <a:spcBef>
              <a:spcPct val="0"/>
            </a:spcBef>
            <a:spcAft>
              <a:spcPct val="35000"/>
            </a:spcAft>
          </a:pPr>
          <a:r>
            <a:rPr lang="en-US" sz="2000" kern="1200" dirty="0"/>
            <a:t>The PCIT or CCIT or CIT or an Assessee aggrieved by an Order passed by the ITAT may file an appeal to the HC.</a:t>
          </a:r>
        </a:p>
      </dsp:txBody>
      <dsp:txXfrm>
        <a:off x="2976154" y="1522473"/>
        <a:ext cx="8928462" cy="998583"/>
      </dsp:txXfrm>
    </dsp:sp>
    <dsp:sp modelId="{B82E05F5-9F4E-4E2E-BB28-5F1A44F3DD57}">
      <dsp:nvSpPr>
        <dsp:cNvPr id="0" name=""/>
        <dsp:cNvSpPr/>
      </dsp:nvSpPr>
      <dsp:spPr>
        <a:xfrm rot="10800000">
          <a:off x="0" y="1173"/>
          <a:ext cx="2976154" cy="1536282"/>
        </a:xfrm>
        <a:prstGeom prst="upArrowCallout">
          <a:avLst>
            <a:gd name="adj1" fmla="val 5000"/>
            <a:gd name="adj2" fmla="val 10000"/>
            <a:gd name="adj3" fmla="val 15000"/>
            <a:gd name="adj4" fmla="val 64977"/>
          </a:avLst>
        </a:prstGeom>
        <a:gradFill rotWithShape="0">
          <a:gsLst>
            <a:gs pos="0">
              <a:schemeClr val="accent2">
                <a:hueOff val="113439"/>
                <a:satOff val="13039"/>
                <a:lumOff val="-10393"/>
                <a:alphaOff val="0"/>
                <a:satMod val="103000"/>
                <a:lumMod val="102000"/>
                <a:tint val="94000"/>
              </a:schemeClr>
            </a:gs>
            <a:gs pos="50000">
              <a:schemeClr val="accent2">
                <a:hueOff val="113439"/>
                <a:satOff val="13039"/>
                <a:lumOff val="-10393"/>
                <a:alphaOff val="0"/>
                <a:satMod val="110000"/>
                <a:lumMod val="100000"/>
                <a:shade val="100000"/>
              </a:schemeClr>
            </a:gs>
            <a:gs pos="100000">
              <a:schemeClr val="accent2">
                <a:hueOff val="113439"/>
                <a:satOff val="13039"/>
                <a:lumOff val="-10393"/>
                <a:alphaOff val="0"/>
                <a:lumMod val="99000"/>
                <a:satMod val="120000"/>
                <a:shade val="78000"/>
              </a:schemeClr>
            </a:gs>
          </a:gsLst>
          <a:lin ang="5400000" scaled="0"/>
        </a:gradFill>
        <a:ln w="6350" cap="flat" cmpd="sng" algn="ctr">
          <a:solidFill>
            <a:schemeClr val="accent2">
              <a:hueOff val="113439"/>
              <a:satOff val="13039"/>
              <a:lumOff val="-1039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11664" tIns="142240" rIns="211664" bIns="142240" numCol="1" spcCol="1270" anchor="ctr" anchorCtr="0">
          <a:noAutofit/>
        </a:bodyPr>
        <a:lstStyle/>
        <a:p>
          <a:pPr lvl="0" algn="ctr" defTabSz="889000">
            <a:lnSpc>
              <a:spcPct val="90000"/>
            </a:lnSpc>
            <a:spcBef>
              <a:spcPct val="0"/>
            </a:spcBef>
            <a:spcAft>
              <a:spcPct val="35000"/>
            </a:spcAft>
          </a:pPr>
          <a:r>
            <a:rPr lang="en-US" sz="2000" kern="1200" dirty="0"/>
            <a:t>Section 260A – Appeal to HC</a:t>
          </a:r>
        </a:p>
      </dsp:txBody>
      <dsp:txXfrm rot="-10800000">
        <a:off x="0" y="1173"/>
        <a:ext cx="2976154" cy="998583"/>
      </dsp:txXfrm>
    </dsp:sp>
    <dsp:sp modelId="{006E0953-551F-4145-AFBA-226D17D44129}">
      <dsp:nvSpPr>
        <dsp:cNvPr id="0" name=""/>
        <dsp:cNvSpPr/>
      </dsp:nvSpPr>
      <dsp:spPr>
        <a:xfrm>
          <a:off x="2976154" y="1173"/>
          <a:ext cx="8928462" cy="998583"/>
        </a:xfrm>
        <a:prstGeom prst="rect">
          <a:avLst/>
        </a:prstGeom>
        <a:solidFill>
          <a:schemeClr val="accent2">
            <a:tint val="40000"/>
            <a:alpha val="90000"/>
            <a:hueOff val="429303"/>
            <a:satOff val="7928"/>
            <a:lumOff val="-885"/>
            <a:alphaOff val="0"/>
          </a:schemeClr>
        </a:solidFill>
        <a:ln w="6350" cap="flat" cmpd="sng" algn="ctr">
          <a:solidFill>
            <a:schemeClr val="accent2">
              <a:tint val="40000"/>
              <a:alpha val="90000"/>
              <a:hueOff val="429303"/>
              <a:satOff val="7928"/>
              <a:lumOff val="-88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1111" tIns="254000" rIns="181111" bIns="254000" numCol="1" spcCol="1270" anchor="ctr" anchorCtr="0">
          <a:noAutofit/>
        </a:bodyPr>
        <a:lstStyle/>
        <a:p>
          <a:pPr lvl="0" algn="l" defTabSz="889000">
            <a:lnSpc>
              <a:spcPct val="90000"/>
            </a:lnSpc>
            <a:spcBef>
              <a:spcPct val="0"/>
            </a:spcBef>
            <a:spcAft>
              <a:spcPct val="35000"/>
            </a:spcAft>
          </a:pPr>
          <a:r>
            <a:rPr lang="en-US" sz="2000" kern="1200" dirty="0"/>
            <a:t>From every order passed by the ITAT, an appeal can be preferred before the HC provided the HC is satisfied that the case involves a substantial question of law</a:t>
          </a:r>
          <a:endParaRPr lang="en-IN" sz="2000" kern="1200" dirty="0"/>
        </a:p>
      </dsp:txBody>
      <dsp:txXfrm>
        <a:off x="2976154" y="1173"/>
        <a:ext cx="8928462" cy="99858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2531D-4262-4519-897B-130272DF9BEC}">
      <dsp:nvSpPr>
        <dsp:cNvPr id="0" name=""/>
        <dsp:cNvSpPr/>
      </dsp:nvSpPr>
      <dsp:spPr>
        <a:xfrm>
          <a:off x="0" y="4391829"/>
          <a:ext cx="2976154" cy="139306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11664" tIns="142240" rIns="211664" bIns="142240" numCol="1" spcCol="1270" anchor="ctr" anchorCtr="0">
          <a:noAutofit/>
        </a:bodyPr>
        <a:lstStyle/>
        <a:p>
          <a:pPr lvl="0" algn="ctr" defTabSz="889000">
            <a:lnSpc>
              <a:spcPct val="90000"/>
            </a:lnSpc>
            <a:spcBef>
              <a:spcPct val="0"/>
            </a:spcBef>
            <a:spcAft>
              <a:spcPct val="35000"/>
            </a:spcAft>
          </a:pPr>
          <a:r>
            <a:rPr lang="en-IN" sz="2000" kern="1200" dirty="0"/>
            <a:t>Power of the HC to determine the issue involved</a:t>
          </a:r>
        </a:p>
      </dsp:txBody>
      <dsp:txXfrm>
        <a:off x="0" y="4391829"/>
        <a:ext cx="2976154" cy="1393068"/>
      </dsp:txXfrm>
    </dsp:sp>
    <dsp:sp modelId="{9701DB1A-BE99-4BF8-ADFA-EB02E8A6FDA1}">
      <dsp:nvSpPr>
        <dsp:cNvPr id="0" name=""/>
        <dsp:cNvSpPr/>
      </dsp:nvSpPr>
      <dsp:spPr>
        <a:xfrm>
          <a:off x="2976154" y="4391829"/>
          <a:ext cx="8928462" cy="1393068"/>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1111" tIns="266700" rIns="181111" bIns="266700" numCol="1" spcCol="1270" anchor="ctr" anchorCtr="0">
          <a:noAutofit/>
        </a:bodyPr>
        <a:lstStyle/>
        <a:p>
          <a:pPr lvl="0" algn="l" defTabSz="933450">
            <a:lnSpc>
              <a:spcPct val="90000"/>
            </a:lnSpc>
            <a:spcBef>
              <a:spcPct val="0"/>
            </a:spcBef>
            <a:spcAft>
              <a:spcPct val="35000"/>
            </a:spcAft>
          </a:pPr>
          <a:r>
            <a:rPr lang="en-IN" sz="2100" kern="1200" dirty="0"/>
            <a:t>Issue not determined by the ITAT</a:t>
          </a:r>
        </a:p>
        <a:p>
          <a:pPr lvl="0" algn="l" defTabSz="933450">
            <a:lnSpc>
              <a:spcPct val="90000"/>
            </a:lnSpc>
            <a:spcBef>
              <a:spcPct val="0"/>
            </a:spcBef>
            <a:spcAft>
              <a:spcPct val="35000"/>
            </a:spcAft>
          </a:pPr>
          <a:r>
            <a:rPr lang="en-IN" sz="2100" kern="1200" dirty="0"/>
            <a:t>Issue which has been wrongly determined by the ITAT</a:t>
          </a:r>
        </a:p>
      </dsp:txBody>
      <dsp:txXfrm>
        <a:off x="2976154" y="4391829"/>
        <a:ext cx="8928462" cy="1393068"/>
      </dsp:txXfrm>
    </dsp:sp>
    <dsp:sp modelId="{DBA1AB27-3F6A-4007-8515-9D74DD92350F}">
      <dsp:nvSpPr>
        <dsp:cNvPr id="0" name=""/>
        <dsp:cNvSpPr/>
      </dsp:nvSpPr>
      <dsp:spPr>
        <a:xfrm rot="10800000">
          <a:off x="0" y="2270186"/>
          <a:ext cx="2976154" cy="2142538"/>
        </a:xfrm>
        <a:prstGeom prst="upArrowCallout">
          <a:avLst>
            <a:gd name="adj1" fmla="val 5000"/>
            <a:gd name="adj2" fmla="val 10000"/>
            <a:gd name="adj3" fmla="val 15000"/>
            <a:gd name="adj4" fmla="val 64977"/>
          </a:avLst>
        </a:prstGeom>
        <a:gradFill rotWithShape="0">
          <a:gsLst>
            <a:gs pos="0">
              <a:schemeClr val="accent2">
                <a:hueOff val="56720"/>
                <a:satOff val="6519"/>
                <a:lumOff val="-5196"/>
                <a:alphaOff val="0"/>
                <a:satMod val="103000"/>
                <a:lumMod val="102000"/>
                <a:tint val="94000"/>
              </a:schemeClr>
            </a:gs>
            <a:gs pos="50000">
              <a:schemeClr val="accent2">
                <a:hueOff val="56720"/>
                <a:satOff val="6519"/>
                <a:lumOff val="-5196"/>
                <a:alphaOff val="0"/>
                <a:satMod val="110000"/>
                <a:lumMod val="100000"/>
                <a:shade val="100000"/>
              </a:schemeClr>
            </a:gs>
            <a:gs pos="100000">
              <a:schemeClr val="accent2">
                <a:hueOff val="56720"/>
                <a:satOff val="6519"/>
                <a:lumOff val="-5196"/>
                <a:alphaOff val="0"/>
                <a:lumMod val="99000"/>
                <a:satMod val="120000"/>
                <a:shade val="78000"/>
              </a:schemeClr>
            </a:gs>
          </a:gsLst>
          <a:lin ang="5400000" scaled="0"/>
        </a:gradFill>
        <a:ln w="6350" cap="flat" cmpd="sng" algn="ctr">
          <a:solidFill>
            <a:schemeClr val="accent2">
              <a:hueOff val="56720"/>
              <a:satOff val="6519"/>
              <a:lumOff val="-5196"/>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11664" tIns="142240" rIns="211664" bIns="142240" numCol="1" spcCol="1270" anchor="ctr" anchorCtr="0">
          <a:noAutofit/>
        </a:bodyPr>
        <a:lstStyle/>
        <a:p>
          <a:pPr lvl="0" algn="ctr" defTabSz="889000">
            <a:lnSpc>
              <a:spcPct val="90000"/>
            </a:lnSpc>
            <a:spcBef>
              <a:spcPct val="0"/>
            </a:spcBef>
            <a:spcAft>
              <a:spcPct val="35000"/>
            </a:spcAft>
          </a:pPr>
          <a:r>
            <a:rPr lang="en-IN" sz="2000" kern="1200" dirty="0"/>
            <a:t>Delivering Judgment</a:t>
          </a:r>
        </a:p>
      </dsp:txBody>
      <dsp:txXfrm rot="-10800000">
        <a:off x="0" y="2270186"/>
        <a:ext cx="2976154" cy="1392650"/>
      </dsp:txXfrm>
    </dsp:sp>
    <dsp:sp modelId="{A6F8CAD0-EE68-44D0-BBE9-BD4FF6111035}">
      <dsp:nvSpPr>
        <dsp:cNvPr id="0" name=""/>
        <dsp:cNvSpPr/>
      </dsp:nvSpPr>
      <dsp:spPr>
        <a:xfrm>
          <a:off x="2976154" y="2270186"/>
          <a:ext cx="8928462" cy="1392650"/>
        </a:xfrm>
        <a:prstGeom prst="rect">
          <a:avLst/>
        </a:prstGeom>
        <a:solidFill>
          <a:schemeClr val="accent2">
            <a:tint val="40000"/>
            <a:alpha val="90000"/>
            <a:hueOff val="214651"/>
            <a:satOff val="3964"/>
            <a:lumOff val="-442"/>
            <a:alphaOff val="0"/>
          </a:schemeClr>
        </a:solidFill>
        <a:ln w="6350" cap="flat" cmpd="sng" algn="ctr">
          <a:solidFill>
            <a:schemeClr val="accent2">
              <a:tint val="40000"/>
              <a:alpha val="90000"/>
              <a:hueOff val="214651"/>
              <a:satOff val="3964"/>
              <a:lumOff val="-442"/>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1111" tIns="266700" rIns="181111" bIns="266700" numCol="1" spcCol="1270" anchor="ctr" anchorCtr="0">
          <a:noAutofit/>
        </a:bodyPr>
        <a:lstStyle/>
        <a:p>
          <a:pPr lvl="0" algn="l" defTabSz="933450">
            <a:lnSpc>
              <a:spcPct val="90000"/>
            </a:lnSpc>
            <a:spcBef>
              <a:spcPct val="0"/>
            </a:spcBef>
            <a:spcAft>
              <a:spcPct val="35000"/>
            </a:spcAft>
          </a:pPr>
          <a:r>
            <a:rPr lang="en-US" sz="2100" b="0" i="0" kern="1200" dirty="0"/>
            <a:t>The High Court shall decide the question of law so formulated and deliver such judgment thereon containing the grounds on which such decision is founded and may award such cost as it deems fit.</a:t>
          </a:r>
          <a:endParaRPr lang="en-IN" sz="2100" kern="1200" dirty="0"/>
        </a:p>
      </dsp:txBody>
      <dsp:txXfrm>
        <a:off x="2976154" y="2270186"/>
        <a:ext cx="8928462" cy="1392650"/>
      </dsp:txXfrm>
    </dsp:sp>
    <dsp:sp modelId="{1713B466-5D3F-422F-917D-AB9E2A4566B3}">
      <dsp:nvSpPr>
        <dsp:cNvPr id="0" name=""/>
        <dsp:cNvSpPr/>
      </dsp:nvSpPr>
      <dsp:spPr>
        <a:xfrm rot="10800000">
          <a:off x="0" y="148544"/>
          <a:ext cx="2976154" cy="2142538"/>
        </a:xfrm>
        <a:prstGeom prst="upArrowCallout">
          <a:avLst>
            <a:gd name="adj1" fmla="val 5000"/>
            <a:gd name="adj2" fmla="val 10000"/>
            <a:gd name="adj3" fmla="val 15000"/>
            <a:gd name="adj4" fmla="val 64977"/>
          </a:avLst>
        </a:prstGeom>
        <a:gradFill rotWithShape="0">
          <a:gsLst>
            <a:gs pos="0">
              <a:schemeClr val="accent2">
                <a:hueOff val="113439"/>
                <a:satOff val="13039"/>
                <a:lumOff val="-10393"/>
                <a:alphaOff val="0"/>
                <a:satMod val="103000"/>
                <a:lumMod val="102000"/>
                <a:tint val="94000"/>
              </a:schemeClr>
            </a:gs>
            <a:gs pos="50000">
              <a:schemeClr val="accent2">
                <a:hueOff val="113439"/>
                <a:satOff val="13039"/>
                <a:lumOff val="-10393"/>
                <a:alphaOff val="0"/>
                <a:satMod val="110000"/>
                <a:lumMod val="100000"/>
                <a:shade val="100000"/>
              </a:schemeClr>
            </a:gs>
            <a:gs pos="100000">
              <a:schemeClr val="accent2">
                <a:hueOff val="113439"/>
                <a:satOff val="13039"/>
                <a:lumOff val="-10393"/>
                <a:alphaOff val="0"/>
                <a:lumMod val="99000"/>
                <a:satMod val="120000"/>
                <a:shade val="78000"/>
              </a:schemeClr>
            </a:gs>
          </a:gsLst>
          <a:lin ang="5400000" scaled="0"/>
        </a:gradFill>
        <a:ln w="6350" cap="flat" cmpd="sng" algn="ctr">
          <a:solidFill>
            <a:schemeClr val="accent2">
              <a:hueOff val="113439"/>
              <a:satOff val="13039"/>
              <a:lumOff val="-1039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11664" tIns="142240" rIns="211664" bIns="142240" numCol="1" spcCol="1270" anchor="ctr" anchorCtr="0">
          <a:noAutofit/>
        </a:bodyPr>
        <a:lstStyle/>
        <a:p>
          <a:pPr lvl="0" algn="ctr" defTabSz="889000">
            <a:lnSpc>
              <a:spcPct val="90000"/>
            </a:lnSpc>
            <a:spcBef>
              <a:spcPct val="0"/>
            </a:spcBef>
            <a:spcAft>
              <a:spcPct val="35000"/>
            </a:spcAft>
          </a:pPr>
          <a:r>
            <a:rPr lang="en-IN" sz="2000" kern="1200" dirty="0"/>
            <a:t>At the time of Hearing</a:t>
          </a:r>
        </a:p>
      </dsp:txBody>
      <dsp:txXfrm rot="-10800000">
        <a:off x="0" y="148544"/>
        <a:ext cx="2976154" cy="1392650"/>
      </dsp:txXfrm>
    </dsp:sp>
    <dsp:sp modelId="{1EFBA890-A774-408F-B790-9475B16C33D1}">
      <dsp:nvSpPr>
        <dsp:cNvPr id="0" name=""/>
        <dsp:cNvSpPr/>
      </dsp:nvSpPr>
      <dsp:spPr>
        <a:xfrm>
          <a:off x="2976154" y="2127"/>
          <a:ext cx="8928462" cy="1685482"/>
        </a:xfrm>
        <a:prstGeom prst="rect">
          <a:avLst/>
        </a:prstGeom>
        <a:solidFill>
          <a:schemeClr val="accent2">
            <a:tint val="40000"/>
            <a:alpha val="90000"/>
            <a:hueOff val="429303"/>
            <a:satOff val="7928"/>
            <a:lumOff val="-885"/>
            <a:alphaOff val="0"/>
          </a:schemeClr>
        </a:solidFill>
        <a:ln w="6350" cap="flat" cmpd="sng" algn="ctr">
          <a:solidFill>
            <a:schemeClr val="accent2">
              <a:tint val="40000"/>
              <a:alpha val="90000"/>
              <a:hueOff val="429303"/>
              <a:satOff val="7928"/>
              <a:lumOff val="-88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1111" tIns="254000" rIns="181111" bIns="254000" numCol="1" spcCol="1270" anchor="ctr" anchorCtr="0">
          <a:noAutofit/>
        </a:bodyPr>
        <a:lstStyle/>
        <a:p>
          <a:pPr lvl="0" algn="l" defTabSz="889000">
            <a:lnSpc>
              <a:spcPct val="90000"/>
            </a:lnSpc>
            <a:spcBef>
              <a:spcPct val="0"/>
            </a:spcBef>
            <a:spcAft>
              <a:spcPct val="35000"/>
            </a:spcAft>
          </a:pPr>
          <a:r>
            <a:rPr lang="en-US" sz="2000" b="0" i="0" kern="1200" dirty="0"/>
            <a:t>The appeal shall be heard only on the question so formulated, and the respondents shall be allowed to argue that the case does not involve such question</a:t>
          </a:r>
          <a:endParaRPr lang="en-IN" sz="2000" kern="1200" dirty="0"/>
        </a:p>
        <a:p>
          <a:pPr lvl="0" algn="l" defTabSz="889000">
            <a:lnSpc>
              <a:spcPct val="90000"/>
            </a:lnSpc>
            <a:spcBef>
              <a:spcPct val="0"/>
            </a:spcBef>
            <a:spcAft>
              <a:spcPct val="35000"/>
            </a:spcAft>
          </a:pPr>
          <a:r>
            <a:rPr lang="en-US" sz="2000" b="0" i="0" kern="1200" dirty="0"/>
            <a:t>The HC has the power to adjudicate on any other substantial question of law not formulated by it</a:t>
          </a:r>
          <a:endParaRPr lang="en-IN" sz="2000" kern="1200" dirty="0"/>
        </a:p>
      </dsp:txBody>
      <dsp:txXfrm>
        <a:off x="2976154" y="2127"/>
        <a:ext cx="8928462" cy="1685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76229-155B-42EE-BD68-44663A83DED0}">
      <dsp:nvSpPr>
        <dsp:cNvPr id="0" name=""/>
        <dsp:cNvSpPr/>
      </dsp:nvSpPr>
      <dsp:spPr>
        <a:xfrm>
          <a:off x="582645" y="1178"/>
          <a:ext cx="2174490" cy="130469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t>Intimation Order u/s. 143(1) or Regular Assessment order u/s 143(3)*</a:t>
          </a:r>
        </a:p>
      </dsp:txBody>
      <dsp:txXfrm>
        <a:off x="582645" y="1178"/>
        <a:ext cx="2174490" cy="1304694"/>
      </dsp:txXfrm>
    </dsp:sp>
    <dsp:sp modelId="{C2E95E96-F73E-4483-AB46-33F3473428C6}">
      <dsp:nvSpPr>
        <dsp:cNvPr id="0" name=""/>
        <dsp:cNvSpPr/>
      </dsp:nvSpPr>
      <dsp:spPr>
        <a:xfrm>
          <a:off x="2974584" y="1178"/>
          <a:ext cx="2174490" cy="130469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t>Under Best judgment Assessment u/s 144 </a:t>
          </a:r>
        </a:p>
      </dsp:txBody>
      <dsp:txXfrm>
        <a:off x="2974584" y="1178"/>
        <a:ext cx="2174490" cy="1304694"/>
      </dsp:txXfrm>
    </dsp:sp>
    <dsp:sp modelId="{1D4DEF86-A421-471D-8E51-D602DAF7F618}">
      <dsp:nvSpPr>
        <dsp:cNvPr id="0" name=""/>
        <dsp:cNvSpPr/>
      </dsp:nvSpPr>
      <dsp:spPr>
        <a:xfrm>
          <a:off x="5366524" y="1178"/>
          <a:ext cx="2174490" cy="130469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t>Under Income escaping assessment u/s 147 or an an order of assessment or re-assessment in search cases</a:t>
          </a:r>
        </a:p>
      </dsp:txBody>
      <dsp:txXfrm>
        <a:off x="5366524" y="1178"/>
        <a:ext cx="2174490" cy="1304694"/>
      </dsp:txXfrm>
    </dsp:sp>
    <dsp:sp modelId="{434AA411-0B64-4FA7-85C7-29F8387146D0}">
      <dsp:nvSpPr>
        <dsp:cNvPr id="0" name=""/>
        <dsp:cNvSpPr/>
      </dsp:nvSpPr>
      <dsp:spPr>
        <a:xfrm>
          <a:off x="7758464" y="1178"/>
          <a:ext cx="2174490" cy="130469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t>Assessment in case of search or requisition u/s 153(A) </a:t>
          </a:r>
        </a:p>
      </dsp:txBody>
      <dsp:txXfrm>
        <a:off x="7758464" y="1178"/>
        <a:ext cx="2174490" cy="1304694"/>
      </dsp:txXfrm>
    </dsp:sp>
    <dsp:sp modelId="{79F2B400-4A9D-492B-A5A4-E9F4D677EF69}">
      <dsp:nvSpPr>
        <dsp:cNvPr id="0" name=""/>
        <dsp:cNvSpPr/>
      </dsp:nvSpPr>
      <dsp:spPr>
        <a:xfrm>
          <a:off x="582645" y="1523321"/>
          <a:ext cx="2174490" cy="130469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t>Rectification order u/s 154 </a:t>
          </a:r>
        </a:p>
      </dsp:txBody>
      <dsp:txXfrm>
        <a:off x="582645" y="1523321"/>
        <a:ext cx="2174490" cy="1304694"/>
      </dsp:txXfrm>
    </dsp:sp>
    <dsp:sp modelId="{3CB42E40-22D4-44D8-8AC5-F958ABB28F4B}">
      <dsp:nvSpPr>
        <dsp:cNvPr id="0" name=""/>
        <dsp:cNvSpPr/>
      </dsp:nvSpPr>
      <dsp:spPr>
        <a:xfrm>
          <a:off x="2974584" y="1523321"/>
          <a:ext cx="2174490" cy="130469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t>An order treating the assessee as the agent of NRI u/s 163</a:t>
          </a:r>
        </a:p>
      </dsp:txBody>
      <dsp:txXfrm>
        <a:off x="2974584" y="1523321"/>
        <a:ext cx="2174490" cy="1304694"/>
      </dsp:txXfrm>
    </dsp:sp>
    <dsp:sp modelId="{3AD365E1-F3BF-4C4C-A952-0BEAD7D61837}">
      <dsp:nvSpPr>
        <dsp:cNvPr id="0" name=""/>
        <dsp:cNvSpPr/>
      </dsp:nvSpPr>
      <dsp:spPr>
        <a:xfrm>
          <a:off x="5366524" y="1523321"/>
          <a:ext cx="2174490" cy="130469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t>Assessment order after HUF partition </a:t>
          </a:r>
        </a:p>
      </dsp:txBody>
      <dsp:txXfrm>
        <a:off x="5366524" y="1523321"/>
        <a:ext cx="2174490" cy="1304694"/>
      </dsp:txXfrm>
    </dsp:sp>
    <dsp:sp modelId="{494721C8-5DA6-402D-8E2F-11E250069B0C}">
      <dsp:nvSpPr>
        <dsp:cNvPr id="0" name=""/>
        <dsp:cNvSpPr/>
      </dsp:nvSpPr>
      <dsp:spPr>
        <a:xfrm>
          <a:off x="7758464" y="1523321"/>
          <a:ext cx="2174490" cy="130469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t>Order of grant of refund </a:t>
          </a:r>
        </a:p>
      </dsp:txBody>
      <dsp:txXfrm>
        <a:off x="7758464" y="1523321"/>
        <a:ext cx="2174490" cy="1304694"/>
      </dsp:txXfrm>
    </dsp:sp>
    <dsp:sp modelId="{06BD248F-E2F8-4E64-A9FA-9516F8D20CBF}">
      <dsp:nvSpPr>
        <dsp:cNvPr id="0" name=""/>
        <dsp:cNvSpPr/>
      </dsp:nvSpPr>
      <dsp:spPr>
        <a:xfrm>
          <a:off x="2974584" y="3045465"/>
          <a:ext cx="2174490" cy="130469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t>Order made u/s 201 (incase assessee fails to Deduct TDS/ deposit within due dates) </a:t>
          </a:r>
        </a:p>
      </dsp:txBody>
      <dsp:txXfrm>
        <a:off x="2974584" y="3045465"/>
        <a:ext cx="2174490" cy="1304694"/>
      </dsp:txXfrm>
    </dsp:sp>
    <dsp:sp modelId="{81BFE67D-5B0D-4C14-A7AD-8589464A0BAB}">
      <dsp:nvSpPr>
        <dsp:cNvPr id="0" name=""/>
        <dsp:cNvSpPr/>
      </dsp:nvSpPr>
      <dsp:spPr>
        <a:xfrm>
          <a:off x="5366524" y="3045465"/>
          <a:ext cx="2174490" cy="130469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t>Order made u/s 206C (incase assessee fails to Deduct TCS/ deposit within due dates)</a:t>
          </a:r>
        </a:p>
      </dsp:txBody>
      <dsp:txXfrm>
        <a:off x="5366524" y="3045465"/>
        <a:ext cx="2174490" cy="130469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95CD5-AC5A-4B99-B60F-517A4AE5D097}">
      <dsp:nvSpPr>
        <dsp:cNvPr id="0" name=""/>
        <dsp:cNvSpPr/>
      </dsp:nvSpPr>
      <dsp:spPr>
        <a:xfrm>
          <a:off x="0" y="448672"/>
          <a:ext cx="10515600" cy="20032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sz="2000" kern="1200" dirty="0"/>
            <a:t>On a reading of the said provision it is noted that an appeal before the High Court is maintainable only on a substantial question of law (not a question of fact or only a question of law). The High Court when entertaining such an appeal must formulate that question. </a:t>
          </a:r>
          <a:r>
            <a:rPr lang="en-US" sz="2000" i="1" kern="1200" dirty="0"/>
            <a:t>Bikram Singh v. PCIT [2023] 154 taxmann.com 80 (SC)</a:t>
          </a:r>
          <a:endParaRPr lang="en-US" sz="2000" kern="1200" dirty="0"/>
        </a:p>
      </dsp:txBody>
      <dsp:txXfrm>
        <a:off x="97789" y="546461"/>
        <a:ext cx="10320022" cy="1807641"/>
      </dsp:txXfrm>
    </dsp:sp>
    <dsp:sp modelId="{8716BA2B-2397-4163-9FF6-C8B30AE9B855}">
      <dsp:nvSpPr>
        <dsp:cNvPr id="0" name=""/>
        <dsp:cNvSpPr/>
      </dsp:nvSpPr>
      <dsp:spPr>
        <a:xfrm>
          <a:off x="0" y="2639091"/>
          <a:ext cx="10515600" cy="2003219"/>
        </a:xfrm>
        <a:prstGeom prst="roundRect">
          <a:avLst/>
        </a:prstGeom>
        <a:solidFill>
          <a:schemeClr val="accent2">
            <a:hueOff val="113439"/>
            <a:satOff val="13039"/>
            <a:lumOff val="-103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sz="2000" kern="1200" dirty="0"/>
            <a:t>A question of fact becomes a question of law, if the finding is either without any evidence or material, or if the finding is contrary to the evidence, or is perverse or there is no direct nexus between conclusion of fact and the primary fact upon which that conclusion is based. It is not possible to turn a mere question of fact into question of law by seeking whether as a matter of law the authority came to a correct conclusion upon a matter of fact. </a:t>
          </a:r>
          <a:r>
            <a:rPr lang="en-US" sz="2000" i="1" kern="1200" dirty="0"/>
            <a:t>Mahavir </a:t>
          </a:r>
          <a:r>
            <a:rPr lang="en-US" sz="2000" i="1" kern="1200" dirty="0" err="1"/>
            <a:t>Woollen</a:t>
          </a:r>
          <a:r>
            <a:rPr lang="en-US" sz="2000" i="1" kern="1200" dirty="0"/>
            <a:t> Mills v. CIT </a:t>
          </a:r>
          <a:r>
            <a:rPr lang="da-DK" sz="2000" i="1" kern="1200" dirty="0"/>
            <a:t>[2000] 111 TAXMAN 566 (DELHI)</a:t>
          </a:r>
          <a:endParaRPr lang="en-US" sz="2000" kern="1200" dirty="0"/>
        </a:p>
      </dsp:txBody>
      <dsp:txXfrm>
        <a:off x="97789" y="2736880"/>
        <a:ext cx="10320022" cy="180764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9EF87-F5D8-41F5-BBA0-CDBDE0368880}">
      <dsp:nvSpPr>
        <dsp:cNvPr id="0" name=""/>
        <dsp:cNvSpPr/>
      </dsp:nvSpPr>
      <dsp:spPr>
        <a:xfrm>
          <a:off x="0" y="740766"/>
          <a:ext cx="10515600" cy="17111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sz="2000" kern="1200" dirty="0"/>
            <a:t>Any inference from certain facts is also a question of fact. If a finding of fact is arrived at by the Tribunal after improperly rejecting evidence, a question of law can arise.</a:t>
          </a:r>
        </a:p>
      </dsp:txBody>
      <dsp:txXfrm>
        <a:off x="83530" y="824296"/>
        <a:ext cx="10348540" cy="1544065"/>
      </dsp:txXfrm>
    </dsp:sp>
    <dsp:sp modelId="{D4B98983-8B15-4728-845F-775ED7AC8CF8}">
      <dsp:nvSpPr>
        <dsp:cNvPr id="0" name=""/>
        <dsp:cNvSpPr/>
      </dsp:nvSpPr>
      <dsp:spPr>
        <a:xfrm>
          <a:off x="0" y="2532956"/>
          <a:ext cx="10515600" cy="1711125"/>
        </a:xfrm>
        <a:prstGeom prst="roundRect">
          <a:avLst/>
        </a:prstGeom>
        <a:solidFill>
          <a:schemeClr val="accent2">
            <a:hueOff val="113439"/>
            <a:satOff val="13039"/>
            <a:lumOff val="-103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sz="2000" kern="1200" dirty="0"/>
            <a:t>A question of law will be a substantial of law if it directly and substantially affects the rights of the parties. In order to be “substantial” there must be some difference of opinion or room for difference of opinion. If the law is well-settled by the Supreme Court, the mere application of it to particular facts would not constitute a substantial question of law [Nek Ram Sharma &amp; Co. v. ITAT [2003] 262 ITR 692 (Jammu &amp; Kashmir)).</a:t>
          </a:r>
        </a:p>
      </dsp:txBody>
      <dsp:txXfrm>
        <a:off x="83530" y="2616486"/>
        <a:ext cx="10348540" cy="154406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AB02D-4B43-4E47-807A-B28CDF03C253}">
      <dsp:nvSpPr>
        <dsp:cNvPr id="0" name=""/>
        <dsp:cNvSpPr/>
      </dsp:nvSpPr>
      <dsp:spPr>
        <a:xfrm>
          <a:off x="800426" y="0"/>
          <a:ext cx="9071500" cy="266305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1AB37F-0B5A-4988-90C6-F7C53A0F1C32}">
      <dsp:nvSpPr>
        <dsp:cNvPr id="0" name=""/>
        <dsp:cNvSpPr/>
      </dsp:nvSpPr>
      <dsp:spPr>
        <a:xfrm>
          <a:off x="832" y="798916"/>
          <a:ext cx="3180439" cy="10652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N" sz="1900" kern="1200" dirty="0"/>
            <a:t>Where there is no such majority, the judges shall state the point of law upon which they differ</a:t>
          </a:r>
        </a:p>
      </dsp:txBody>
      <dsp:txXfrm>
        <a:off x="52832" y="850916"/>
        <a:ext cx="3076439" cy="961222"/>
      </dsp:txXfrm>
    </dsp:sp>
    <dsp:sp modelId="{E3CDC722-0479-4647-A5D8-71C0A668E83A}">
      <dsp:nvSpPr>
        <dsp:cNvPr id="0" name=""/>
        <dsp:cNvSpPr/>
      </dsp:nvSpPr>
      <dsp:spPr>
        <a:xfrm>
          <a:off x="3575504" y="648065"/>
          <a:ext cx="2997912" cy="13669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N" sz="1900" kern="1200" dirty="0"/>
            <a:t>And the case shall then be heard upon that point only by one or more of the other judges of the HC</a:t>
          </a:r>
        </a:p>
      </dsp:txBody>
      <dsp:txXfrm>
        <a:off x="3642232" y="714793"/>
        <a:ext cx="2864456" cy="1233468"/>
      </dsp:txXfrm>
    </dsp:sp>
    <dsp:sp modelId="{BB4AF230-A78D-41C7-B6B7-CC9C8337F5AA}">
      <dsp:nvSpPr>
        <dsp:cNvPr id="0" name=""/>
        <dsp:cNvSpPr/>
      </dsp:nvSpPr>
      <dsp:spPr>
        <a:xfrm>
          <a:off x="6967650" y="470263"/>
          <a:ext cx="3703870" cy="17225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N" sz="1900" kern="1200" dirty="0"/>
            <a:t>And such point shall be decided according to the opinion of the majority of the judges who have heard the case including those who first heard it</a:t>
          </a:r>
        </a:p>
      </dsp:txBody>
      <dsp:txXfrm>
        <a:off x="7051737" y="554350"/>
        <a:ext cx="3535696" cy="155435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2531D-4262-4519-897B-130272DF9BEC}">
      <dsp:nvSpPr>
        <dsp:cNvPr id="0" name=""/>
        <dsp:cNvSpPr/>
      </dsp:nvSpPr>
      <dsp:spPr>
        <a:xfrm>
          <a:off x="0" y="5173401"/>
          <a:ext cx="2976154" cy="56443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11664" tIns="92456" rIns="211664" bIns="92456" numCol="1" spcCol="1270" anchor="ctr" anchorCtr="0">
          <a:noAutofit/>
        </a:bodyPr>
        <a:lstStyle/>
        <a:p>
          <a:pPr lvl="0" algn="ctr" defTabSz="577850">
            <a:lnSpc>
              <a:spcPct val="90000"/>
            </a:lnSpc>
            <a:spcBef>
              <a:spcPct val="0"/>
            </a:spcBef>
            <a:spcAft>
              <a:spcPct val="35000"/>
            </a:spcAft>
          </a:pPr>
          <a:r>
            <a:rPr lang="en-IN" sz="1300" kern="1200" dirty="0"/>
            <a:t>Effect Order	</a:t>
          </a:r>
        </a:p>
      </dsp:txBody>
      <dsp:txXfrm>
        <a:off x="0" y="5173401"/>
        <a:ext cx="2976154" cy="564432"/>
      </dsp:txXfrm>
    </dsp:sp>
    <dsp:sp modelId="{9701DB1A-BE99-4BF8-ADFA-EB02E8A6FDA1}">
      <dsp:nvSpPr>
        <dsp:cNvPr id="0" name=""/>
        <dsp:cNvSpPr/>
      </dsp:nvSpPr>
      <dsp:spPr>
        <a:xfrm>
          <a:off x="2976154" y="5173401"/>
          <a:ext cx="8928462" cy="564432"/>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1111" tIns="152400" rIns="181111" bIns="152400" numCol="1" spcCol="1270" anchor="ctr" anchorCtr="0">
          <a:noAutofit/>
        </a:bodyPr>
        <a:lstStyle/>
        <a:p>
          <a:pPr lvl="0" algn="l" defTabSz="533400">
            <a:lnSpc>
              <a:spcPct val="90000"/>
            </a:lnSpc>
            <a:spcBef>
              <a:spcPct val="0"/>
            </a:spcBef>
            <a:spcAft>
              <a:spcPct val="35000"/>
            </a:spcAft>
          </a:pPr>
          <a:r>
            <a:rPr lang="en-IN" sz="1200" kern="1200" dirty="0"/>
            <a:t>Once HC is reversed/modified, AO to give effect to the Order passed under Section 261.</a:t>
          </a:r>
        </a:p>
      </dsp:txBody>
      <dsp:txXfrm>
        <a:off x="2976154" y="5173401"/>
        <a:ext cx="8928462" cy="564432"/>
      </dsp:txXfrm>
    </dsp:sp>
    <dsp:sp modelId="{DBA1AB27-3F6A-4007-8515-9D74DD92350F}">
      <dsp:nvSpPr>
        <dsp:cNvPr id="0" name=""/>
        <dsp:cNvSpPr/>
      </dsp:nvSpPr>
      <dsp:spPr>
        <a:xfrm rot="10800000">
          <a:off x="0" y="4313770"/>
          <a:ext cx="2976154" cy="868097"/>
        </a:xfrm>
        <a:prstGeom prst="upArrowCallout">
          <a:avLst>
            <a:gd name="adj1" fmla="val 5000"/>
            <a:gd name="adj2" fmla="val 10000"/>
            <a:gd name="adj3" fmla="val 15000"/>
            <a:gd name="adj4" fmla="val 64977"/>
          </a:avLst>
        </a:prstGeom>
        <a:gradFill rotWithShape="0">
          <a:gsLst>
            <a:gs pos="0">
              <a:schemeClr val="accent2">
                <a:hueOff val="18907"/>
                <a:satOff val="2173"/>
                <a:lumOff val="-1732"/>
                <a:alphaOff val="0"/>
                <a:satMod val="103000"/>
                <a:lumMod val="102000"/>
                <a:tint val="94000"/>
              </a:schemeClr>
            </a:gs>
            <a:gs pos="50000">
              <a:schemeClr val="accent2">
                <a:hueOff val="18907"/>
                <a:satOff val="2173"/>
                <a:lumOff val="-1732"/>
                <a:alphaOff val="0"/>
                <a:satMod val="110000"/>
                <a:lumMod val="100000"/>
                <a:shade val="100000"/>
              </a:schemeClr>
            </a:gs>
            <a:gs pos="100000">
              <a:schemeClr val="accent2">
                <a:hueOff val="18907"/>
                <a:satOff val="2173"/>
                <a:lumOff val="-1732"/>
                <a:alphaOff val="0"/>
                <a:lumMod val="99000"/>
                <a:satMod val="120000"/>
                <a:shade val="78000"/>
              </a:schemeClr>
            </a:gs>
          </a:gsLst>
          <a:lin ang="5400000" scaled="0"/>
        </a:gradFill>
        <a:ln w="6350" cap="flat" cmpd="sng" algn="ctr">
          <a:solidFill>
            <a:schemeClr val="accent2">
              <a:hueOff val="18907"/>
              <a:satOff val="2173"/>
              <a:lumOff val="-173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11664" tIns="92456" rIns="211664" bIns="92456" numCol="1" spcCol="1270" anchor="ctr" anchorCtr="0">
          <a:noAutofit/>
        </a:bodyPr>
        <a:lstStyle/>
        <a:p>
          <a:pPr lvl="0" algn="ctr" defTabSz="577850">
            <a:lnSpc>
              <a:spcPct val="90000"/>
            </a:lnSpc>
            <a:spcBef>
              <a:spcPct val="0"/>
            </a:spcBef>
            <a:spcAft>
              <a:spcPct val="35000"/>
            </a:spcAft>
          </a:pPr>
          <a:r>
            <a:rPr lang="en-IN" sz="1300" kern="1200" dirty="0"/>
            <a:t>Delivering Judgment</a:t>
          </a:r>
        </a:p>
      </dsp:txBody>
      <dsp:txXfrm rot="-10800000">
        <a:off x="0" y="4313770"/>
        <a:ext cx="2976154" cy="564263"/>
      </dsp:txXfrm>
    </dsp:sp>
    <dsp:sp modelId="{A6F8CAD0-EE68-44D0-BBE9-BD4FF6111035}">
      <dsp:nvSpPr>
        <dsp:cNvPr id="0" name=""/>
        <dsp:cNvSpPr/>
      </dsp:nvSpPr>
      <dsp:spPr>
        <a:xfrm>
          <a:off x="2976154" y="4313770"/>
          <a:ext cx="8928462" cy="564263"/>
        </a:xfrm>
        <a:prstGeom prst="rect">
          <a:avLst/>
        </a:prstGeom>
        <a:solidFill>
          <a:schemeClr val="accent2">
            <a:tint val="40000"/>
            <a:alpha val="90000"/>
            <a:hueOff val="71550"/>
            <a:satOff val="1321"/>
            <a:lumOff val="-147"/>
            <a:alphaOff val="0"/>
          </a:schemeClr>
        </a:solidFill>
        <a:ln w="6350" cap="flat" cmpd="sng" algn="ctr">
          <a:solidFill>
            <a:schemeClr val="accent2">
              <a:tint val="40000"/>
              <a:alpha val="90000"/>
              <a:hueOff val="71550"/>
              <a:satOff val="1321"/>
              <a:lumOff val="-147"/>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1111" tIns="152400" rIns="181111" bIns="152400" numCol="1" spcCol="1270" anchor="ctr" anchorCtr="0">
          <a:noAutofit/>
        </a:bodyPr>
        <a:lstStyle/>
        <a:p>
          <a:pPr lvl="0" algn="l" defTabSz="533400">
            <a:lnSpc>
              <a:spcPct val="90000"/>
            </a:lnSpc>
            <a:spcBef>
              <a:spcPct val="0"/>
            </a:spcBef>
            <a:spcAft>
              <a:spcPct val="35000"/>
            </a:spcAft>
          </a:pPr>
          <a:r>
            <a:rPr lang="en-US" sz="1200" b="0" i="0" kern="1200" dirty="0"/>
            <a:t>An Order of SC by merely dismissing the appeal without any reasoning is not a precedent</a:t>
          </a:r>
          <a:endParaRPr lang="en-IN" sz="1200" kern="1200" dirty="0"/>
        </a:p>
      </dsp:txBody>
      <dsp:txXfrm>
        <a:off x="2976154" y="4313770"/>
        <a:ext cx="8928462" cy="564263"/>
      </dsp:txXfrm>
    </dsp:sp>
    <dsp:sp modelId="{1713B466-5D3F-422F-917D-AB9E2A4566B3}">
      <dsp:nvSpPr>
        <dsp:cNvPr id="0" name=""/>
        <dsp:cNvSpPr/>
      </dsp:nvSpPr>
      <dsp:spPr>
        <a:xfrm rot="10800000">
          <a:off x="0" y="3454139"/>
          <a:ext cx="2976154" cy="868097"/>
        </a:xfrm>
        <a:prstGeom prst="upArrowCallout">
          <a:avLst>
            <a:gd name="adj1" fmla="val 5000"/>
            <a:gd name="adj2" fmla="val 10000"/>
            <a:gd name="adj3" fmla="val 15000"/>
            <a:gd name="adj4" fmla="val 64977"/>
          </a:avLst>
        </a:prstGeom>
        <a:gradFill rotWithShape="0">
          <a:gsLst>
            <a:gs pos="0">
              <a:schemeClr val="accent2">
                <a:hueOff val="37813"/>
                <a:satOff val="4346"/>
                <a:lumOff val="-3464"/>
                <a:alphaOff val="0"/>
                <a:satMod val="103000"/>
                <a:lumMod val="102000"/>
                <a:tint val="94000"/>
              </a:schemeClr>
            </a:gs>
            <a:gs pos="50000">
              <a:schemeClr val="accent2">
                <a:hueOff val="37813"/>
                <a:satOff val="4346"/>
                <a:lumOff val="-3464"/>
                <a:alphaOff val="0"/>
                <a:satMod val="110000"/>
                <a:lumMod val="100000"/>
                <a:shade val="100000"/>
              </a:schemeClr>
            </a:gs>
            <a:gs pos="100000">
              <a:schemeClr val="accent2">
                <a:hueOff val="37813"/>
                <a:satOff val="4346"/>
                <a:lumOff val="-3464"/>
                <a:alphaOff val="0"/>
                <a:lumMod val="99000"/>
                <a:satMod val="120000"/>
                <a:shade val="78000"/>
              </a:schemeClr>
            </a:gs>
          </a:gsLst>
          <a:lin ang="5400000" scaled="0"/>
        </a:gradFill>
        <a:ln w="6350" cap="flat" cmpd="sng" algn="ctr">
          <a:solidFill>
            <a:schemeClr val="accent2">
              <a:hueOff val="37813"/>
              <a:satOff val="4346"/>
              <a:lumOff val="-346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11664" tIns="92456" rIns="211664" bIns="92456" numCol="1" spcCol="1270" anchor="ctr" anchorCtr="0">
          <a:noAutofit/>
        </a:bodyPr>
        <a:lstStyle/>
        <a:p>
          <a:pPr lvl="0" algn="ctr" defTabSz="577850">
            <a:lnSpc>
              <a:spcPct val="90000"/>
            </a:lnSpc>
            <a:spcBef>
              <a:spcPct val="0"/>
            </a:spcBef>
            <a:spcAft>
              <a:spcPct val="35000"/>
            </a:spcAft>
          </a:pPr>
          <a:r>
            <a:rPr lang="en-IN" sz="1300" kern="1200" dirty="0"/>
            <a:t>Cost</a:t>
          </a:r>
          <a:r>
            <a:rPr lang="en-IN" sz="1300" kern="1200" baseline="0" dirty="0"/>
            <a:t> of the Appeal to SC	</a:t>
          </a:r>
          <a:endParaRPr lang="en-IN" sz="1300" kern="1200" dirty="0"/>
        </a:p>
      </dsp:txBody>
      <dsp:txXfrm rot="-10800000">
        <a:off x="0" y="3454139"/>
        <a:ext cx="2976154" cy="564263"/>
      </dsp:txXfrm>
    </dsp:sp>
    <dsp:sp modelId="{1EFBA890-A774-408F-B790-9475B16C33D1}">
      <dsp:nvSpPr>
        <dsp:cNvPr id="0" name=""/>
        <dsp:cNvSpPr/>
      </dsp:nvSpPr>
      <dsp:spPr>
        <a:xfrm>
          <a:off x="2976154" y="3454139"/>
          <a:ext cx="8928462" cy="564263"/>
        </a:xfrm>
        <a:prstGeom prst="rect">
          <a:avLst/>
        </a:prstGeom>
        <a:solidFill>
          <a:schemeClr val="accent2">
            <a:tint val="40000"/>
            <a:alpha val="90000"/>
            <a:hueOff val="143101"/>
            <a:satOff val="2643"/>
            <a:lumOff val="-295"/>
            <a:alphaOff val="0"/>
          </a:schemeClr>
        </a:solidFill>
        <a:ln w="6350" cap="flat" cmpd="sng" algn="ctr">
          <a:solidFill>
            <a:schemeClr val="accent2">
              <a:tint val="40000"/>
              <a:alpha val="90000"/>
              <a:hueOff val="143101"/>
              <a:satOff val="2643"/>
              <a:lumOff val="-29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1111" tIns="152400" rIns="181111" bIns="152400" numCol="1" spcCol="1270" anchor="ctr" anchorCtr="0">
          <a:noAutofit/>
        </a:bodyPr>
        <a:lstStyle/>
        <a:p>
          <a:pPr lvl="0" algn="l" defTabSz="533400">
            <a:lnSpc>
              <a:spcPct val="90000"/>
            </a:lnSpc>
            <a:spcBef>
              <a:spcPct val="0"/>
            </a:spcBef>
            <a:spcAft>
              <a:spcPct val="35000"/>
            </a:spcAft>
          </a:pPr>
          <a:r>
            <a:rPr lang="en-US" sz="1200" b="0" i="0" kern="1200" dirty="0"/>
            <a:t>At the discretion of the SC</a:t>
          </a:r>
          <a:endParaRPr lang="en-IN" sz="1200" kern="1200" dirty="0"/>
        </a:p>
      </dsp:txBody>
      <dsp:txXfrm>
        <a:off x="2976154" y="3454139"/>
        <a:ext cx="8928462" cy="564263"/>
      </dsp:txXfrm>
    </dsp:sp>
    <dsp:sp modelId="{4A809DE8-8355-43EE-8A2C-771FC4D1B2FE}">
      <dsp:nvSpPr>
        <dsp:cNvPr id="0" name=""/>
        <dsp:cNvSpPr/>
      </dsp:nvSpPr>
      <dsp:spPr>
        <a:xfrm rot="10800000">
          <a:off x="0" y="2594508"/>
          <a:ext cx="2976154" cy="868097"/>
        </a:xfrm>
        <a:prstGeom prst="upArrowCallout">
          <a:avLst>
            <a:gd name="adj1" fmla="val 5000"/>
            <a:gd name="adj2" fmla="val 10000"/>
            <a:gd name="adj3" fmla="val 15000"/>
            <a:gd name="adj4" fmla="val 64977"/>
          </a:avLst>
        </a:prstGeom>
        <a:gradFill rotWithShape="0">
          <a:gsLst>
            <a:gs pos="0">
              <a:schemeClr val="accent2">
                <a:hueOff val="56720"/>
                <a:satOff val="6519"/>
                <a:lumOff val="-5196"/>
                <a:alphaOff val="0"/>
                <a:satMod val="103000"/>
                <a:lumMod val="102000"/>
                <a:tint val="94000"/>
              </a:schemeClr>
            </a:gs>
            <a:gs pos="50000">
              <a:schemeClr val="accent2">
                <a:hueOff val="56720"/>
                <a:satOff val="6519"/>
                <a:lumOff val="-5196"/>
                <a:alphaOff val="0"/>
                <a:satMod val="110000"/>
                <a:lumMod val="100000"/>
                <a:shade val="100000"/>
              </a:schemeClr>
            </a:gs>
            <a:gs pos="100000">
              <a:schemeClr val="accent2">
                <a:hueOff val="56720"/>
                <a:satOff val="6519"/>
                <a:lumOff val="-5196"/>
                <a:alphaOff val="0"/>
                <a:lumMod val="99000"/>
                <a:satMod val="120000"/>
                <a:shade val="78000"/>
              </a:schemeClr>
            </a:gs>
          </a:gsLst>
          <a:lin ang="5400000" scaled="0"/>
        </a:gradFill>
        <a:ln w="6350" cap="flat" cmpd="sng" algn="ctr">
          <a:solidFill>
            <a:schemeClr val="accent2">
              <a:hueOff val="56720"/>
              <a:satOff val="6519"/>
              <a:lumOff val="-5196"/>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11664" tIns="92456" rIns="211664" bIns="92456" numCol="1" spcCol="1270" anchor="ctr" anchorCtr="0">
          <a:noAutofit/>
        </a:bodyPr>
        <a:lstStyle/>
        <a:p>
          <a:pPr lvl="0" algn="ctr" defTabSz="577850">
            <a:lnSpc>
              <a:spcPct val="90000"/>
            </a:lnSpc>
            <a:spcBef>
              <a:spcPct val="0"/>
            </a:spcBef>
            <a:spcAft>
              <a:spcPct val="35000"/>
            </a:spcAft>
          </a:pPr>
          <a:r>
            <a:rPr lang="en-US" sz="1300" kern="1200" dirty="0"/>
            <a:t>Applicability of CPC	</a:t>
          </a:r>
        </a:p>
      </dsp:txBody>
      <dsp:txXfrm rot="-10800000">
        <a:off x="0" y="2594508"/>
        <a:ext cx="2976154" cy="564263"/>
      </dsp:txXfrm>
    </dsp:sp>
    <dsp:sp modelId="{71362D6E-36B7-4E93-82AD-FFDDEBFC5D66}">
      <dsp:nvSpPr>
        <dsp:cNvPr id="0" name=""/>
        <dsp:cNvSpPr/>
      </dsp:nvSpPr>
      <dsp:spPr>
        <a:xfrm>
          <a:off x="2976154" y="2594508"/>
          <a:ext cx="8928462" cy="564263"/>
        </a:xfrm>
        <a:prstGeom prst="rect">
          <a:avLst/>
        </a:prstGeom>
        <a:solidFill>
          <a:schemeClr val="accent2">
            <a:tint val="40000"/>
            <a:alpha val="90000"/>
            <a:hueOff val="214651"/>
            <a:satOff val="3964"/>
            <a:lumOff val="-442"/>
            <a:alphaOff val="0"/>
          </a:schemeClr>
        </a:solidFill>
        <a:ln w="6350" cap="flat" cmpd="sng" algn="ctr">
          <a:solidFill>
            <a:schemeClr val="accent2">
              <a:tint val="40000"/>
              <a:alpha val="90000"/>
              <a:hueOff val="214651"/>
              <a:satOff val="3964"/>
              <a:lumOff val="-442"/>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1111" tIns="152400" rIns="181111" bIns="152400" numCol="1" spcCol="1270" anchor="ctr" anchorCtr="0">
          <a:noAutofit/>
        </a:bodyPr>
        <a:lstStyle/>
        <a:p>
          <a:pPr lvl="0" algn="l" defTabSz="533400">
            <a:lnSpc>
              <a:spcPct val="90000"/>
            </a:lnSpc>
            <a:spcBef>
              <a:spcPct val="0"/>
            </a:spcBef>
            <a:spcAft>
              <a:spcPct val="35000"/>
            </a:spcAft>
          </a:pPr>
          <a:r>
            <a:rPr lang="en-US" sz="1200" b="0" i="0" kern="1200" dirty="0"/>
            <a:t>Provisions of CPC shall apply to an Appeal under section 261 as it applies to any other appeal or suit. .</a:t>
          </a:r>
          <a:endParaRPr lang="en-IN" sz="1200" kern="1200" dirty="0"/>
        </a:p>
      </dsp:txBody>
      <dsp:txXfrm>
        <a:off x="2976154" y="2594508"/>
        <a:ext cx="8928462" cy="564263"/>
      </dsp:txXfrm>
    </dsp:sp>
    <dsp:sp modelId="{606EE671-A380-4CAA-8315-EFC69328AFF4}">
      <dsp:nvSpPr>
        <dsp:cNvPr id="0" name=""/>
        <dsp:cNvSpPr/>
      </dsp:nvSpPr>
      <dsp:spPr>
        <a:xfrm rot="10800000">
          <a:off x="4040" y="1824745"/>
          <a:ext cx="2976154" cy="778229"/>
        </a:xfrm>
        <a:prstGeom prst="upArrowCallout">
          <a:avLst>
            <a:gd name="adj1" fmla="val 5000"/>
            <a:gd name="adj2" fmla="val 10000"/>
            <a:gd name="adj3" fmla="val 15000"/>
            <a:gd name="adj4" fmla="val 64977"/>
          </a:avLst>
        </a:prstGeom>
        <a:gradFill rotWithShape="0">
          <a:gsLst>
            <a:gs pos="0">
              <a:schemeClr val="accent2">
                <a:hueOff val="75626"/>
                <a:satOff val="8693"/>
                <a:lumOff val="-6929"/>
                <a:alphaOff val="0"/>
                <a:satMod val="103000"/>
                <a:lumMod val="102000"/>
                <a:tint val="94000"/>
              </a:schemeClr>
            </a:gs>
            <a:gs pos="50000">
              <a:schemeClr val="accent2">
                <a:hueOff val="75626"/>
                <a:satOff val="8693"/>
                <a:lumOff val="-6929"/>
                <a:alphaOff val="0"/>
                <a:satMod val="110000"/>
                <a:lumMod val="100000"/>
                <a:shade val="100000"/>
              </a:schemeClr>
            </a:gs>
            <a:gs pos="100000">
              <a:schemeClr val="accent2">
                <a:hueOff val="75626"/>
                <a:satOff val="8693"/>
                <a:lumOff val="-6929"/>
                <a:alphaOff val="0"/>
                <a:lumMod val="99000"/>
                <a:satMod val="120000"/>
                <a:shade val="78000"/>
              </a:schemeClr>
            </a:gs>
          </a:gsLst>
          <a:lin ang="5400000" scaled="0"/>
        </a:gradFill>
        <a:ln w="6350" cap="flat" cmpd="sng" algn="ctr">
          <a:solidFill>
            <a:schemeClr val="accent2">
              <a:hueOff val="75626"/>
              <a:satOff val="8693"/>
              <a:lumOff val="-6929"/>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11664" tIns="92456" rIns="211664" bIns="92456" numCol="1" spcCol="1270" anchor="ctr" anchorCtr="0">
          <a:noAutofit/>
        </a:bodyPr>
        <a:lstStyle/>
        <a:p>
          <a:pPr lvl="0" algn="ctr" defTabSz="577850">
            <a:lnSpc>
              <a:spcPct val="90000"/>
            </a:lnSpc>
            <a:spcBef>
              <a:spcPct val="0"/>
            </a:spcBef>
            <a:spcAft>
              <a:spcPct val="35000"/>
            </a:spcAft>
          </a:pPr>
          <a:r>
            <a:rPr lang="en-IN" sz="1300" kern="1200" dirty="0"/>
            <a:t>When should the appeal be filed?</a:t>
          </a:r>
          <a:endParaRPr lang="en-US" sz="1300" kern="1200" dirty="0"/>
        </a:p>
      </dsp:txBody>
      <dsp:txXfrm rot="-10800000">
        <a:off x="4040" y="1824745"/>
        <a:ext cx="2976154" cy="505848"/>
      </dsp:txXfrm>
    </dsp:sp>
    <dsp:sp modelId="{200FF5BA-C219-46A0-8091-F2E1A3731150}">
      <dsp:nvSpPr>
        <dsp:cNvPr id="0" name=""/>
        <dsp:cNvSpPr/>
      </dsp:nvSpPr>
      <dsp:spPr>
        <a:xfrm>
          <a:off x="2988274" y="1768452"/>
          <a:ext cx="8912302" cy="618435"/>
        </a:xfrm>
        <a:prstGeom prst="rect">
          <a:avLst/>
        </a:prstGeom>
        <a:solidFill>
          <a:schemeClr val="accent2">
            <a:tint val="40000"/>
            <a:alpha val="90000"/>
            <a:hueOff val="286202"/>
            <a:satOff val="5285"/>
            <a:lumOff val="-590"/>
            <a:alphaOff val="0"/>
          </a:schemeClr>
        </a:solidFill>
        <a:ln w="6350" cap="flat" cmpd="sng" algn="ctr">
          <a:solidFill>
            <a:schemeClr val="accent2">
              <a:tint val="40000"/>
              <a:alpha val="90000"/>
              <a:hueOff val="286202"/>
              <a:satOff val="5285"/>
              <a:lumOff val="-59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1111" tIns="152400" rIns="181111" bIns="152400" numCol="1" spcCol="1270" anchor="ctr" anchorCtr="0">
          <a:noAutofit/>
        </a:bodyPr>
        <a:lstStyle/>
        <a:p>
          <a:pPr lvl="0" algn="l" defTabSz="533400">
            <a:lnSpc>
              <a:spcPct val="90000"/>
            </a:lnSpc>
            <a:spcBef>
              <a:spcPct val="0"/>
            </a:spcBef>
            <a:spcAft>
              <a:spcPct val="35000"/>
            </a:spcAft>
          </a:pPr>
          <a:r>
            <a:rPr lang="en-IN" sz="1200" kern="1200" dirty="0"/>
            <a:t>No time limit prescribed. As and when the concerned HC grants permission to move a Civil Appeal to SC It can be filed. </a:t>
          </a:r>
          <a:endParaRPr lang="en-US" sz="1200" kern="1200" dirty="0"/>
        </a:p>
      </dsp:txBody>
      <dsp:txXfrm>
        <a:off x="2988274" y="1768452"/>
        <a:ext cx="8912302" cy="618435"/>
      </dsp:txXfrm>
    </dsp:sp>
    <dsp:sp modelId="{45DE857B-C79F-488D-B115-3E3200D14A99}">
      <dsp:nvSpPr>
        <dsp:cNvPr id="0" name=""/>
        <dsp:cNvSpPr/>
      </dsp:nvSpPr>
      <dsp:spPr>
        <a:xfrm rot="10800000">
          <a:off x="0" y="908821"/>
          <a:ext cx="2976154" cy="868097"/>
        </a:xfrm>
        <a:prstGeom prst="upArrowCallout">
          <a:avLst>
            <a:gd name="adj1" fmla="val 5000"/>
            <a:gd name="adj2" fmla="val 10000"/>
            <a:gd name="adj3" fmla="val 15000"/>
            <a:gd name="adj4" fmla="val 64977"/>
          </a:avLst>
        </a:prstGeom>
        <a:gradFill rotWithShape="0">
          <a:gsLst>
            <a:gs pos="0">
              <a:schemeClr val="accent2">
                <a:hueOff val="94533"/>
                <a:satOff val="10866"/>
                <a:lumOff val="-8661"/>
                <a:alphaOff val="0"/>
                <a:satMod val="103000"/>
                <a:lumMod val="102000"/>
                <a:tint val="94000"/>
              </a:schemeClr>
            </a:gs>
            <a:gs pos="50000">
              <a:schemeClr val="accent2">
                <a:hueOff val="94533"/>
                <a:satOff val="10866"/>
                <a:lumOff val="-8661"/>
                <a:alphaOff val="0"/>
                <a:satMod val="110000"/>
                <a:lumMod val="100000"/>
                <a:shade val="100000"/>
              </a:schemeClr>
            </a:gs>
            <a:gs pos="100000">
              <a:schemeClr val="accent2">
                <a:hueOff val="94533"/>
                <a:satOff val="10866"/>
                <a:lumOff val="-8661"/>
                <a:alphaOff val="0"/>
                <a:lumMod val="99000"/>
                <a:satMod val="120000"/>
                <a:shade val="78000"/>
              </a:schemeClr>
            </a:gs>
          </a:gsLst>
          <a:lin ang="5400000" scaled="0"/>
        </a:gradFill>
        <a:ln w="6350" cap="flat" cmpd="sng" algn="ctr">
          <a:solidFill>
            <a:schemeClr val="accent2">
              <a:hueOff val="94533"/>
              <a:satOff val="10866"/>
              <a:lumOff val="-866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11664" tIns="92456" rIns="211664" bIns="92456" numCol="1" spcCol="1270" anchor="ctr" anchorCtr="0">
          <a:noAutofit/>
        </a:bodyPr>
        <a:lstStyle/>
        <a:p>
          <a:pPr lvl="0" algn="ctr" defTabSz="577850">
            <a:lnSpc>
              <a:spcPct val="90000"/>
            </a:lnSpc>
            <a:spcBef>
              <a:spcPct val="0"/>
            </a:spcBef>
            <a:spcAft>
              <a:spcPct val="35000"/>
            </a:spcAft>
          </a:pPr>
          <a:r>
            <a:rPr lang="en-US" sz="1300" kern="1200" dirty="0"/>
            <a:t>When can it be filed?</a:t>
          </a:r>
        </a:p>
      </dsp:txBody>
      <dsp:txXfrm rot="-10800000">
        <a:off x="0" y="908821"/>
        <a:ext cx="2976154" cy="564263"/>
      </dsp:txXfrm>
    </dsp:sp>
    <dsp:sp modelId="{010B570F-3095-4112-B10A-5FB9667A9302}">
      <dsp:nvSpPr>
        <dsp:cNvPr id="0" name=""/>
        <dsp:cNvSpPr/>
      </dsp:nvSpPr>
      <dsp:spPr>
        <a:xfrm>
          <a:off x="2976154" y="908821"/>
          <a:ext cx="8928462" cy="564263"/>
        </a:xfrm>
        <a:prstGeom prst="rect">
          <a:avLst/>
        </a:prstGeom>
        <a:solidFill>
          <a:schemeClr val="accent2">
            <a:tint val="40000"/>
            <a:alpha val="90000"/>
            <a:hueOff val="357752"/>
            <a:satOff val="6607"/>
            <a:lumOff val="-737"/>
            <a:alphaOff val="0"/>
          </a:schemeClr>
        </a:solidFill>
        <a:ln w="6350" cap="flat" cmpd="sng" algn="ctr">
          <a:solidFill>
            <a:schemeClr val="accent2">
              <a:tint val="40000"/>
              <a:alpha val="90000"/>
              <a:hueOff val="357752"/>
              <a:satOff val="6607"/>
              <a:lumOff val="-737"/>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1111" tIns="152400" rIns="181111" bIns="152400" numCol="1" spcCol="1270" anchor="ctr" anchorCtr="0">
          <a:noAutofit/>
        </a:bodyPr>
        <a:lstStyle/>
        <a:p>
          <a:pPr lvl="0" algn="l" defTabSz="533400">
            <a:lnSpc>
              <a:spcPct val="90000"/>
            </a:lnSpc>
            <a:spcBef>
              <a:spcPct val="0"/>
            </a:spcBef>
            <a:spcAft>
              <a:spcPct val="35000"/>
            </a:spcAft>
          </a:pPr>
          <a:r>
            <a:rPr lang="en-US" sz="1200" kern="1200" dirty="0"/>
            <a:t>Only when the concerned HC certifies it to be a fit one for filing an Appeal to SC </a:t>
          </a:r>
        </a:p>
      </dsp:txBody>
      <dsp:txXfrm>
        <a:off x="2976154" y="908821"/>
        <a:ext cx="8928462" cy="564263"/>
      </dsp:txXfrm>
    </dsp:sp>
    <dsp:sp modelId="{B82E05F5-9F4E-4E2E-BB28-5F1A44F3DD57}">
      <dsp:nvSpPr>
        <dsp:cNvPr id="0" name=""/>
        <dsp:cNvSpPr/>
      </dsp:nvSpPr>
      <dsp:spPr>
        <a:xfrm rot="10800000">
          <a:off x="0" y="49190"/>
          <a:ext cx="2976154" cy="868097"/>
        </a:xfrm>
        <a:prstGeom prst="upArrowCallout">
          <a:avLst>
            <a:gd name="adj1" fmla="val 5000"/>
            <a:gd name="adj2" fmla="val 10000"/>
            <a:gd name="adj3" fmla="val 15000"/>
            <a:gd name="adj4" fmla="val 64977"/>
          </a:avLst>
        </a:prstGeom>
        <a:gradFill rotWithShape="0">
          <a:gsLst>
            <a:gs pos="0">
              <a:schemeClr val="accent2">
                <a:hueOff val="113439"/>
                <a:satOff val="13039"/>
                <a:lumOff val="-10393"/>
                <a:alphaOff val="0"/>
                <a:satMod val="103000"/>
                <a:lumMod val="102000"/>
                <a:tint val="94000"/>
              </a:schemeClr>
            </a:gs>
            <a:gs pos="50000">
              <a:schemeClr val="accent2">
                <a:hueOff val="113439"/>
                <a:satOff val="13039"/>
                <a:lumOff val="-10393"/>
                <a:alphaOff val="0"/>
                <a:satMod val="110000"/>
                <a:lumMod val="100000"/>
                <a:shade val="100000"/>
              </a:schemeClr>
            </a:gs>
            <a:gs pos="100000">
              <a:schemeClr val="accent2">
                <a:hueOff val="113439"/>
                <a:satOff val="13039"/>
                <a:lumOff val="-10393"/>
                <a:alphaOff val="0"/>
                <a:lumMod val="99000"/>
                <a:satMod val="120000"/>
                <a:shade val="78000"/>
              </a:schemeClr>
            </a:gs>
          </a:gsLst>
          <a:lin ang="5400000" scaled="0"/>
        </a:gradFill>
        <a:ln w="6350" cap="flat" cmpd="sng" algn="ctr">
          <a:solidFill>
            <a:schemeClr val="accent2">
              <a:hueOff val="113439"/>
              <a:satOff val="13039"/>
              <a:lumOff val="-1039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11664" tIns="92456" rIns="211664" bIns="92456" numCol="1" spcCol="1270" anchor="ctr" anchorCtr="0">
          <a:noAutofit/>
        </a:bodyPr>
        <a:lstStyle/>
        <a:p>
          <a:pPr lvl="0" algn="ctr" defTabSz="577850">
            <a:lnSpc>
              <a:spcPct val="90000"/>
            </a:lnSpc>
            <a:spcBef>
              <a:spcPct val="0"/>
            </a:spcBef>
            <a:spcAft>
              <a:spcPct val="35000"/>
            </a:spcAft>
          </a:pPr>
          <a:r>
            <a:rPr lang="en-US" sz="1300" kern="1200" dirty="0"/>
            <a:t>Section 261 – Appeal to SC</a:t>
          </a:r>
        </a:p>
      </dsp:txBody>
      <dsp:txXfrm rot="-10800000">
        <a:off x="0" y="49190"/>
        <a:ext cx="2976154" cy="564263"/>
      </dsp:txXfrm>
    </dsp:sp>
    <dsp:sp modelId="{006E0953-551F-4145-AFBA-226D17D44129}">
      <dsp:nvSpPr>
        <dsp:cNvPr id="0" name=""/>
        <dsp:cNvSpPr/>
      </dsp:nvSpPr>
      <dsp:spPr>
        <a:xfrm>
          <a:off x="2976154" y="49190"/>
          <a:ext cx="8928462" cy="564263"/>
        </a:xfrm>
        <a:prstGeom prst="rect">
          <a:avLst/>
        </a:prstGeom>
        <a:solidFill>
          <a:schemeClr val="accent2">
            <a:tint val="40000"/>
            <a:alpha val="90000"/>
            <a:hueOff val="429303"/>
            <a:satOff val="7928"/>
            <a:lumOff val="-885"/>
            <a:alphaOff val="0"/>
          </a:schemeClr>
        </a:solidFill>
        <a:ln w="6350" cap="flat" cmpd="sng" algn="ctr">
          <a:solidFill>
            <a:schemeClr val="accent2">
              <a:tint val="40000"/>
              <a:alpha val="90000"/>
              <a:hueOff val="429303"/>
              <a:satOff val="7928"/>
              <a:lumOff val="-88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1111" tIns="152400" rIns="181111" bIns="152400" numCol="1" spcCol="1270" anchor="ctr" anchorCtr="0">
          <a:noAutofit/>
        </a:bodyPr>
        <a:lstStyle/>
        <a:p>
          <a:pPr lvl="0" algn="l" defTabSz="533400">
            <a:lnSpc>
              <a:spcPct val="90000"/>
            </a:lnSpc>
            <a:spcBef>
              <a:spcPct val="0"/>
            </a:spcBef>
            <a:spcAft>
              <a:spcPct val="35000"/>
            </a:spcAft>
          </a:pPr>
          <a:r>
            <a:rPr lang="en-US" sz="1200" kern="1200" dirty="0"/>
            <a:t>An Appeal lies to SC from an Order of HC</a:t>
          </a:r>
          <a:endParaRPr lang="en-IN" sz="1200" kern="1200" dirty="0"/>
        </a:p>
      </dsp:txBody>
      <dsp:txXfrm>
        <a:off x="2976154" y="49190"/>
        <a:ext cx="8928462" cy="56426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EC6276-C690-4FCF-8EC2-F64141CF0F3F}">
      <dsp:nvSpPr>
        <dsp:cNvPr id="0" name=""/>
        <dsp:cNvSpPr/>
      </dsp:nvSpPr>
      <dsp:spPr>
        <a:xfrm>
          <a:off x="1283" y="661427"/>
          <a:ext cx="5006206" cy="7701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IN" sz="3300" kern="1200" dirty="0"/>
            <a:t>Section 147/148</a:t>
          </a:r>
        </a:p>
      </dsp:txBody>
      <dsp:txXfrm>
        <a:off x="1283" y="661427"/>
        <a:ext cx="5006206" cy="770154"/>
      </dsp:txXfrm>
    </dsp:sp>
    <dsp:sp modelId="{AB334FCD-2FBD-495C-A8D6-ED049F7C7B33}">
      <dsp:nvSpPr>
        <dsp:cNvPr id="0" name=""/>
        <dsp:cNvSpPr/>
      </dsp:nvSpPr>
      <dsp:spPr>
        <a:xfrm>
          <a:off x="5508110" y="703959"/>
          <a:ext cx="5006206" cy="6850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r" defTabSz="1422400">
            <a:lnSpc>
              <a:spcPct val="90000"/>
            </a:lnSpc>
            <a:spcBef>
              <a:spcPct val="0"/>
            </a:spcBef>
            <a:spcAft>
              <a:spcPct val="35000"/>
            </a:spcAft>
          </a:pPr>
          <a:r>
            <a:rPr lang="en-IN" sz="3200" kern="1200" dirty="0"/>
            <a:t>     Section 132		</a:t>
          </a:r>
        </a:p>
      </dsp:txBody>
      <dsp:txXfrm>
        <a:off x="5508110" y="703959"/>
        <a:ext cx="5006206" cy="685089"/>
      </dsp:txXfrm>
    </dsp:sp>
    <dsp:sp modelId="{63B77CDF-EC55-4FA7-9EDF-425679D1DB74}">
      <dsp:nvSpPr>
        <dsp:cNvPr id="0" name=""/>
        <dsp:cNvSpPr/>
      </dsp:nvSpPr>
      <dsp:spPr>
        <a:xfrm>
          <a:off x="1283" y="1942835"/>
          <a:ext cx="5006206" cy="7789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IN" sz="3200" kern="1200" dirty="0"/>
            <a:t>Section 220</a:t>
          </a:r>
        </a:p>
      </dsp:txBody>
      <dsp:txXfrm>
        <a:off x="1283" y="1942835"/>
        <a:ext cx="5006206" cy="778985"/>
      </dsp:txXfrm>
    </dsp:sp>
    <dsp:sp modelId="{B67553D2-4FC6-4A6E-9A23-706DAF07DCB1}">
      <dsp:nvSpPr>
        <dsp:cNvPr id="0" name=""/>
        <dsp:cNvSpPr/>
      </dsp:nvSpPr>
      <dsp:spPr>
        <a:xfrm>
          <a:off x="5508110" y="1932202"/>
          <a:ext cx="5006206" cy="8002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IN" sz="3200" kern="1200" dirty="0"/>
            <a:t> Section 254	</a:t>
          </a:r>
        </a:p>
      </dsp:txBody>
      <dsp:txXfrm>
        <a:off x="5508110" y="1932202"/>
        <a:ext cx="5006206" cy="800252"/>
      </dsp:txXfrm>
    </dsp:sp>
    <dsp:sp modelId="{DA4371BD-7A25-447E-A642-92FFE74334CC}">
      <dsp:nvSpPr>
        <dsp:cNvPr id="0" name=""/>
        <dsp:cNvSpPr/>
      </dsp:nvSpPr>
      <dsp:spPr>
        <a:xfrm>
          <a:off x="2754696" y="3233075"/>
          <a:ext cx="5006206" cy="7193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IN" sz="3200" kern="1200" dirty="0"/>
            <a:t>Sec 201</a:t>
          </a:r>
        </a:p>
      </dsp:txBody>
      <dsp:txXfrm>
        <a:off x="2754696" y="3233075"/>
        <a:ext cx="5006206" cy="7193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327BE-E957-4256-9CBC-03145E99BE60}">
      <dsp:nvSpPr>
        <dsp:cNvPr id="0" name=""/>
        <dsp:cNvSpPr/>
      </dsp:nvSpPr>
      <dsp:spPr>
        <a:xfrm>
          <a:off x="3224" y="9369"/>
          <a:ext cx="3143927" cy="125757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a:t>Form of Appeal</a:t>
          </a:r>
        </a:p>
      </dsp:txBody>
      <dsp:txXfrm>
        <a:off x="3224" y="9369"/>
        <a:ext cx="3143927" cy="1257570"/>
      </dsp:txXfrm>
    </dsp:sp>
    <dsp:sp modelId="{30C1B9E5-1C40-48DB-8134-BA57A71B62CA}">
      <dsp:nvSpPr>
        <dsp:cNvPr id="0" name=""/>
        <dsp:cNvSpPr/>
      </dsp:nvSpPr>
      <dsp:spPr>
        <a:xfrm>
          <a:off x="3224" y="1226446"/>
          <a:ext cx="3143927" cy="303322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Rule 45</a:t>
          </a:r>
        </a:p>
        <a:p>
          <a:pPr marL="342900" lvl="2" indent="-171450" algn="l" defTabSz="711200">
            <a:lnSpc>
              <a:spcPct val="90000"/>
            </a:lnSpc>
            <a:spcBef>
              <a:spcPct val="0"/>
            </a:spcBef>
            <a:spcAft>
              <a:spcPct val="15000"/>
            </a:spcAft>
            <a:buChar char="••"/>
          </a:pPr>
          <a:r>
            <a:rPr lang="en-US" sz="1600" kern="1200" dirty="0"/>
            <a:t>Form No. 35 </a:t>
          </a:r>
        </a:p>
        <a:p>
          <a:pPr marL="342900" lvl="2" indent="-171450" algn="l" defTabSz="711200">
            <a:lnSpc>
              <a:spcPct val="90000"/>
            </a:lnSpc>
            <a:spcBef>
              <a:spcPct val="0"/>
            </a:spcBef>
            <a:spcAft>
              <a:spcPct val="15000"/>
            </a:spcAft>
            <a:buChar char="••"/>
          </a:pPr>
          <a:r>
            <a:rPr lang="en-US" sz="1600" kern="1200" dirty="0"/>
            <a:t>Furnish RoI electronically – Rule 12(3): digital signature or electronic verification code.  </a:t>
          </a:r>
        </a:p>
        <a:p>
          <a:pPr marL="342900" lvl="2" indent="-171450" algn="l" defTabSz="711200">
            <a:lnSpc>
              <a:spcPct val="90000"/>
            </a:lnSpc>
            <a:spcBef>
              <a:spcPct val="0"/>
            </a:spcBef>
            <a:spcAft>
              <a:spcPct val="15000"/>
            </a:spcAft>
            <a:buChar char="••"/>
          </a:pPr>
          <a:r>
            <a:rPr lang="en-US" sz="1600" kern="1200" dirty="0"/>
            <a:t>Verification – person authorized to verify RoI – S. 140</a:t>
          </a:r>
        </a:p>
        <a:p>
          <a:pPr marL="171450" lvl="1" indent="-171450" algn="l" defTabSz="711200">
            <a:lnSpc>
              <a:spcPct val="90000"/>
            </a:lnSpc>
            <a:spcBef>
              <a:spcPct val="0"/>
            </a:spcBef>
            <a:spcAft>
              <a:spcPct val="15000"/>
            </a:spcAft>
            <a:buChar char="••"/>
          </a:pPr>
          <a:r>
            <a:rPr lang="en-US" sz="1600" kern="1200" dirty="0"/>
            <a:t>If appeal relates to Orders under 201, the same need to be filed in the TAN IT Portal of the Assessee.</a:t>
          </a:r>
        </a:p>
      </dsp:txBody>
      <dsp:txXfrm>
        <a:off x="3224" y="1226446"/>
        <a:ext cx="3143927" cy="3033224"/>
      </dsp:txXfrm>
    </dsp:sp>
    <dsp:sp modelId="{AAE689E8-FAD5-432D-A419-D17637D04478}">
      <dsp:nvSpPr>
        <dsp:cNvPr id="0" name=""/>
        <dsp:cNvSpPr/>
      </dsp:nvSpPr>
      <dsp:spPr>
        <a:xfrm>
          <a:off x="3587301" y="9369"/>
          <a:ext cx="3143927" cy="125757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a:t>Manner</a:t>
          </a:r>
        </a:p>
      </dsp:txBody>
      <dsp:txXfrm>
        <a:off x="3587301" y="9369"/>
        <a:ext cx="3143927" cy="1257570"/>
      </dsp:txXfrm>
    </dsp:sp>
    <dsp:sp modelId="{05BD7CCB-F7B6-4D3A-BE9D-BEC074EEFDF7}">
      <dsp:nvSpPr>
        <dsp:cNvPr id="0" name=""/>
        <dsp:cNvSpPr/>
      </dsp:nvSpPr>
      <dsp:spPr>
        <a:xfrm>
          <a:off x="3587301" y="1266939"/>
          <a:ext cx="3143927" cy="303322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Appeal shall be made to CIT (A) on or after 01.10.1998</a:t>
          </a:r>
        </a:p>
        <a:p>
          <a:pPr marL="171450" lvl="1" indent="-171450" algn="l" defTabSz="711200">
            <a:lnSpc>
              <a:spcPct val="90000"/>
            </a:lnSpc>
            <a:spcBef>
              <a:spcPct val="0"/>
            </a:spcBef>
            <a:spcAft>
              <a:spcPct val="15000"/>
            </a:spcAft>
            <a:buChar char="••"/>
          </a:pPr>
          <a:r>
            <a:rPr lang="en-US" sz="1600" kern="1200" dirty="0"/>
            <a:t>JCIT (A) on or after 01.04.2023</a:t>
          </a:r>
        </a:p>
        <a:p>
          <a:pPr marL="171450" lvl="1" indent="-171450" algn="l" defTabSz="711200">
            <a:lnSpc>
              <a:spcPct val="90000"/>
            </a:lnSpc>
            <a:spcBef>
              <a:spcPct val="0"/>
            </a:spcBef>
            <a:spcAft>
              <a:spcPct val="15000"/>
            </a:spcAft>
            <a:buChar char="••"/>
          </a:pPr>
          <a:r>
            <a:rPr lang="en-US" sz="1600" kern="1200" dirty="0"/>
            <a:t>Irrespective of date of initiation of assessment proceeding</a:t>
          </a:r>
        </a:p>
      </dsp:txBody>
      <dsp:txXfrm>
        <a:off x="3587301" y="1266939"/>
        <a:ext cx="3143927" cy="3033224"/>
      </dsp:txXfrm>
    </dsp:sp>
    <dsp:sp modelId="{EF867132-0D07-4578-A4BF-78C062042650}">
      <dsp:nvSpPr>
        <dsp:cNvPr id="0" name=""/>
        <dsp:cNvSpPr/>
      </dsp:nvSpPr>
      <dsp:spPr>
        <a:xfrm>
          <a:off x="7171378" y="9369"/>
          <a:ext cx="3143927" cy="125757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a:t>Fee as per total income computed by AO</a:t>
          </a:r>
        </a:p>
      </dsp:txBody>
      <dsp:txXfrm>
        <a:off x="7171378" y="9369"/>
        <a:ext cx="3143927" cy="1257570"/>
      </dsp:txXfrm>
    </dsp:sp>
    <dsp:sp modelId="{892BBA25-F57A-44EC-A9C0-552E23C2C3FA}">
      <dsp:nvSpPr>
        <dsp:cNvPr id="0" name=""/>
        <dsp:cNvSpPr/>
      </dsp:nvSpPr>
      <dsp:spPr>
        <a:xfrm>
          <a:off x="7171378" y="1266939"/>
          <a:ext cx="3143927" cy="303322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Less than 1,00,000 – Rs. 250</a:t>
          </a:r>
        </a:p>
        <a:p>
          <a:pPr marL="171450" lvl="1" indent="-171450" algn="l" defTabSz="711200">
            <a:lnSpc>
              <a:spcPct val="90000"/>
            </a:lnSpc>
            <a:spcBef>
              <a:spcPct val="0"/>
            </a:spcBef>
            <a:spcAft>
              <a:spcPct val="15000"/>
            </a:spcAft>
            <a:buChar char="••"/>
          </a:pPr>
          <a:r>
            <a:rPr lang="en-US" sz="1600" kern="1200" dirty="0"/>
            <a:t>1,00,001 – 2,00,000 – Rs. 500</a:t>
          </a:r>
        </a:p>
        <a:p>
          <a:pPr marL="171450" lvl="1" indent="-171450" algn="l" defTabSz="711200">
            <a:lnSpc>
              <a:spcPct val="90000"/>
            </a:lnSpc>
            <a:spcBef>
              <a:spcPct val="0"/>
            </a:spcBef>
            <a:spcAft>
              <a:spcPct val="15000"/>
            </a:spcAft>
            <a:buChar char="••"/>
          </a:pPr>
          <a:r>
            <a:rPr lang="en-US" sz="1600" kern="1200" dirty="0"/>
            <a:t>More than 2,00,001 – Rs. 1000</a:t>
          </a:r>
        </a:p>
        <a:p>
          <a:pPr marL="171450" lvl="1" indent="-171450" algn="l" defTabSz="711200">
            <a:lnSpc>
              <a:spcPct val="90000"/>
            </a:lnSpc>
            <a:spcBef>
              <a:spcPct val="0"/>
            </a:spcBef>
            <a:spcAft>
              <a:spcPct val="15000"/>
            </a:spcAft>
            <a:buChar char="••"/>
          </a:pPr>
          <a:r>
            <a:rPr lang="en-US" sz="1600" kern="1200" dirty="0"/>
            <a:t>Subject matter not covered above – Rs. 250</a:t>
          </a:r>
        </a:p>
      </dsp:txBody>
      <dsp:txXfrm>
        <a:off x="7171378" y="1266939"/>
        <a:ext cx="3143927" cy="30332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271445-2E54-484D-8A02-E4249789A79C}">
      <dsp:nvSpPr>
        <dsp:cNvPr id="0" name=""/>
        <dsp:cNvSpPr/>
      </dsp:nvSpPr>
      <dsp:spPr>
        <a:xfrm>
          <a:off x="2369300" y="3110"/>
          <a:ext cx="6135077" cy="557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711200">
            <a:lnSpc>
              <a:spcPct val="90000"/>
            </a:lnSpc>
            <a:spcBef>
              <a:spcPct val="0"/>
            </a:spcBef>
            <a:spcAft>
              <a:spcPct val="35000"/>
            </a:spcAft>
          </a:pPr>
          <a:r>
            <a:rPr lang="en-US" sz="1600" kern="1200" dirty="0"/>
            <a:t>Presentation of Appeal</a:t>
          </a:r>
        </a:p>
      </dsp:txBody>
      <dsp:txXfrm>
        <a:off x="2369300" y="3110"/>
        <a:ext cx="6135077" cy="557734"/>
      </dsp:txXfrm>
    </dsp:sp>
    <dsp:sp modelId="{89696A67-96E7-47D2-A527-D9CE9B96700A}">
      <dsp:nvSpPr>
        <dsp:cNvPr id="0" name=""/>
        <dsp:cNvSpPr/>
      </dsp:nvSpPr>
      <dsp:spPr>
        <a:xfrm>
          <a:off x="2369300" y="560845"/>
          <a:ext cx="1435608" cy="1136125"/>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7D49FA-1520-4720-B358-FD4ECA4FA137}">
      <dsp:nvSpPr>
        <dsp:cNvPr id="0" name=""/>
        <dsp:cNvSpPr/>
      </dsp:nvSpPr>
      <dsp:spPr>
        <a:xfrm>
          <a:off x="3231620" y="560845"/>
          <a:ext cx="1435608" cy="1136125"/>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BB8E68-8BFC-4417-A06A-581B08F3BB4D}">
      <dsp:nvSpPr>
        <dsp:cNvPr id="0" name=""/>
        <dsp:cNvSpPr/>
      </dsp:nvSpPr>
      <dsp:spPr>
        <a:xfrm>
          <a:off x="4094620" y="560845"/>
          <a:ext cx="1435608" cy="1136125"/>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6D74B5-2C80-462B-BBF4-644C1FF2AF08}">
      <dsp:nvSpPr>
        <dsp:cNvPr id="0" name=""/>
        <dsp:cNvSpPr/>
      </dsp:nvSpPr>
      <dsp:spPr>
        <a:xfrm>
          <a:off x="4957284" y="667175"/>
          <a:ext cx="1435608" cy="1136125"/>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C3AC0C-F0C2-4D7B-863B-31DB0AABDD7D}">
      <dsp:nvSpPr>
        <dsp:cNvPr id="0" name=""/>
        <dsp:cNvSpPr/>
      </dsp:nvSpPr>
      <dsp:spPr>
        <a:xfrm>
          <a:off x="5819940" y="560845"/>
          <a:ext cx="1435608" cy="1136125"/>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C38321-40C0-45BA-BD53-B15B74C3F9FA}">
      <dsp:nvSpPr>
        <dsp:cNvPr id="0" name=""/>
        <dsp:cNvSpPr/>
      </dsp:nvSpPr>
      <dsp:spPr>
        <a:xfrm>
          <a:off x="6682260" y="560845"/>
          <a:ext cx="1435608" cy="1136125"/>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175B93-B666-40ED-852E-F03C38C10634}">
      <dsp:nvSpPr>
        <dsp:cNvPr id="0" name=""/>
        <dsp:cNvSpPr/>
      </dsp:nvSpPr>
      <dsp:spPr>
        <a:xfrm>
          <a:off x="7545261" y="560845"/>
          <a:ext cx="1435608" cy="1136125"/>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C12411-DE07-4B66-A40E-2AD0E1DA4411}">
      <dsp:nvSpPr>
        <dsp:cNvPr id="0" name=""/>
        <dsp:cNvSpPr/>
      </dsp:nvSpPr>
      <dsp:spPr>
        <a:xfrm>
          <a:off x="2369300" y="674457"/>
          <a:ext cx="6214833" cy="90890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800100">
            <a:lnSpc>
              <a:spcPct val="90000"/>
            </a:lnSpc>
            <a:spcBef>
              <a:spcPct val="0"/>
            </a:spcBef>
            <a:spcAft>
              <a:spcPct val="35000"/>
            </a:spcAft>
            <a:buFont typeface="Arial" panose="020B0604020202020204" pitchFamily="34" charset="0"/>
            <a:buChar char="•"/>
          </a:pPr>
          <a:r>
            <a:rPr lang="en-US" sz="1800" kern="1200" dirty="0"/>
            <a:t>Presented within 30 days</a:t>
          </a:r>
        </a:p>
      </dsp:txBody>
      <dsp:txXfrm>
        <a:off x="2369300" y="674457"/>
        <a:ext cx="6214833" cy="908900"/>
      </dsp:txXfrm>
    </dsp:sp>
    <dsp:sp modelId="{CDA78396-82E3-4A0A-A905-9BA65E834B43}">
      <dsp:nvSpPr>
        <dsp:cNvPr id="0" name=""/>
        <dsp:cNvSpPr/>
      </dsp:nvSpPr>
      <dsp:spPr>
        <a:xfrm>
          <a:off x="2369300" y="1760930"/>
          <a:ext cx="6135077" cy="557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711200">
            <a:lnSpc>
              <a:spcPct val="90000"/>
            </a:lnSpc>
            <a:spcBef>
              <a:spcPct val="0"/>
            </a:spcBef>
            <a:spcAft>
              <a:spcPct val="35000"/>
            </a:spcAft>
          </a:pPr>
          <a:r>
            <a:rPr lang="en-US" sz="1600" kern="1200" dirty="0"/>
            <a:t>30 days time limit to be construed from </a:t>
          </a:r>
        </a:p>
      </dsp:txBody>
      <dsp:txXfrm>
        <a:off x="2369300" y="1760930"/>
        <a:ext cx="6135077" cy="557734"/>
      </dsp:txXfrm>
    </dsp:sp>
    <dsp:sp modelId="{AEBAB310-02BB-4C05-A640-DD95B0F79479}">
      <dsp:nvSpPr>
        <dsp:cNvPr id="0" name=""/>
        <dsp:cNvSpPr/>
      </dsp:nvSpPr>
      <dsp:spPr>
        <a:xfrm>
          <a:off x="2369300" y="2373203"/>
          <a:ext cx="1435608" cy="1136125"/>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6EEF78-7408-4FF3-A61F-E52C2DAAB05A}">
      <dsp:nvSpPr>
        <dsp:cNvPr id="0" name=""/>
        <dsp:cNvSpPr/>
      </dsp:nvSpPr>
      <dsp:spPr>
        <a:xfrm>
          <a:off x="3231620" y="2373203"/>
          <a:ext cx="1435608" cy="1136125"/>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D69E95-0DAD-4854-85E8-E3CC25F0F5DE}">
      <dsp:nvSpPr>
        <dsp:cNvPr id="0" name=""/>
        <dsp:cNvSpPr/>
      </dsp:nvSpPr>
      <dsp:spPr>
        <a:xfrm>
          <a:off x="4094620" y="2373203"/>
          <a:ext cx="1435608" cy="1136125"/>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A6531C-3914-4A4C-A62B-E091B485E999}">
      <dsp:nvSpPr>
        <dsp:cNvPr id="0" name=""/>
        <dsp:cNvSpPr/>
      </dsp:nvSpPr>
      <dsp:spPr>
        <a:xfrm>
          <a:off x="4956940" y="2373203"/>
          <a:ext cx="1435608" cy="1136125"/>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FB3AA3-193B-4F95-A40B-947F24CEE8AD}">
      <dsp:nvSpPr>
        <dsp:cNvPr id="0" name=""/>
        <dsp:cNvSpPr/>
      </dsp:nvSpPr>
      <dsp:spPr>
        <a:xfrm>
          <a:off x="5819940" y="2373203"/>
          <a:ext cx="1435608" cy="1136125"/>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0C9BA7-9508-4404-98A2-FCDD16509658}">
      <dsp:nvSpPr>
        <dsp:cNvPr id="0" name=""/>
        <dsp:cNvSpPr/>
      </dsp:nvSpPr>
      <dsp:spPr>
        <a:xfrm>
          <a:off x="6682260" y="2373203"/>
          <a:ext cx="1435608" cy="1136125"/>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E2AB05-0B68-4BBE-A908-7918E248E108}">
      <dsp:nvSpPr>
        <dsp:cNvPr id="0" name=""/>
        <dsp:cNvSpPr/>
      </dsp:nvSpPr>
      <dsp:spPr>
        <a:xfrm>
          <a:off x="7545261" y="2373203"/>
          <a:ext cx="1435608" cy="1136125"/>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F8E3BB-7847-42B5-AF42-A2F4BF770F76}">
      <dsp:nvSpPr>
        <dsp:cNvPr id="0" name=""/>
        <dsp:cNvSpPr/>
      </dsp:nvSpPr>
      <dsp:spPr>
        <a:xfrm>
          <a:off x="2369300" y="2318664"/>
          <a:ext cx="6214833" cy="124520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800100">
            <a:lnSpc>
              <a:spcPct val="90000"/>
            </a:lnSpc>
            <a:spcBef>
              <a:spcPct val="0"/>
            </a:spcBef>
            <a:spcAft>
              <a:spcPct val="35000"/>
            </a:spcAft>
          </a:pPr>
          <a:r>
            <a:rPr lang="en-US" sz="1800" kern="1200" dirty="0"/>
            <a:t>If appeal is with respect to denial of TDS, then from date of payment of tax</a:t>
          </a:r>
        </a:p>
        <a:p>
          <a:pPr lvl="0" algn="l" defTabSz="800100">
            <a:lnSpc>
              <a:spcPct val="90000"/>
            </a:lnSpc>
            <a:spcBef>
              <a:spcPct val="0"/>
            </a:spcBef>
            <a:spcAft>
              <a:spcPct val="35000"/>
            </a:spcAft>
          </a:pPr>
          <a:r>
            <a:rPr lang="en-US" sz="1800" kern="1200" dirty="0"/>
            <a:t>If appeal with respect to assessment or penalty, date of service of notice of demand</a:t>
          </a:r>
        </a:p>
      </dsp:txBody>
      <dsp:txXfrm>
        <a:off x="2369300" y="2318664"/>
        <a:ext cx="6214833" cy="1245202"/>
      </dsp:txXfrm>
    </dsp:sp>
    <dsp:sp modelId="{5EF4725C-8D8B-433D-91DF-580B5272D8FA}">
      <dsp:nvSpPr>
        <dsp:cNvPr id="0" name=""/>
        <dsp:cNvSpPr/>
      </dsp:nvSpPr>
      <dsp:spPr>
        <a:xfrm>
          <a:off x="2369300" y="3627827"/>
          <a:ext cx="6135077" cy="557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711200">
            <a:lnSpc>
              <a:spcPct val="90000"/>
            </a:lnSpc>
            <a:spcBef>
              <a:spcPct val="0"/>
            </a:spcBef>
            <a:spcAft>
              <a:spcPct val="35000"/>
            </a:spcAft>
          </a:pPr>
          <a:r>
            <a:rPr lang="en-US" sz="1600" kern="1200" dirty="0"/>
            <a:t>Unlimited Powers to condone</a:t>
          </a:r>
        </a:p>
      </dsp:txBody>
      <dsp:txXfrm>
        <a:off x="2369300" y="3627827"/>
        <a:ext cx="6135077" cy="557734"/>
      </dsp:txXfrm>
    </dsp:sp>
    <dsp:sp modelId="{25495C8E-5AB4-4692-A0A0-12FB2E6A7C62}">
      <dsp:nvSpPr>
        <dsp:cNvPr id="0" name=""/>
        <dsp:cNvSpPr/>
      </dsp:nvSpPr>
      <dsp:spPr>
        <a:xfrm>
          <a:off x="2369300" y="4185561"/>
          <a:ext cx="1435608" cy="1136125"/>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F071C5-F05E-45CF-82F9-64AD426D4F83}">
      <dsp:nvSpPr>
        <dsp:cNvPr id="0" name=""/>
        <dsp:cNvSpPr/>
      </dsp:nvSpPr>
      <dsp:spPr>
        <a:xfrm>
          <a:off x="3231620" y="4185561"/>
          <a:ext cx="1435608" cy="1136125"/>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8E3522-2D59-4CF5-8E54-666FA03022B7}">
      <dsp:nvSpPr>
        <dsp:cNvPr id="0" name=""/>
        <dsp:cNvSpPr/>
      </dsp:nvSpPr>
      <dsp:spPr>
        <a:xfrm>
          <a:off x="4094620" y="4185561"/>
          <a:ext cx="1435608" cy="1136125"/>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D2A6E6-FC5E-472B-94DD-7A537AF4847D}">
      <dsp:nvSpPr>
        <dsp:cNvPr id="0" name=""/>
        <dsp:cNvSpPr/>
      </dsp:nvSpPr>
      <dsp:spPr>
        <a:xfrm>
          <a:off x="4956940" y="4185561"/>
          <a:ext cx="1435608" cy="1136125"/>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D147BA-0CDF-4011-B9C6-80B46A87BDF0}">
      <dsp:nvSpPr>
        <dsp:cNvPr id="0" name=""/>
        <dsp:cNvSpPr/>
      </dsp:nvSpPr>
      <dsp:spPr>
        <a:xfrm>
          <a:off x="5819940" y="4185561"/>
          <a:ext cx="1435608" cy="1136125"/>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E70A5A-6188-43B9-B81D-8B92A37AC86A}">
      <dsp:nvSpPr>
        <dsp:cNvPr id="0" name=""/>
        <dsp:cNvSpPr/>
      </dsp:nvSpPr>
      <dsp:spPr>
        <a:xfrm>
          <a:off x="6682260" y="4185561"/>
          <a:ext cx="1435608" cy="1136125"/>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AD37DB-E292-45B2-B6E0-C4BCF3DB9EEE}">
      <dsp:nvSpPr>
        <dsp:cNvPr id="0" name=""/>
        <dsp:cNvSpPr/>
      </dsp:nvSpPr>
      <dsp:spPr>
        <a:xfrm>
          <a:off x="7545261" y="4185561"/>
          <a:ext cx="1435608" cy="1136125"/>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1F1228-3C75-4207-8930-4D503023DF89}">
      <dsp:nvSpPr>
        <dsp:cNvPr id="0" name=""/>
        <dsp:cNvSpPr/>
      </dsp:nvSpPr>
      <dsp:spPr>
        <a:xfrm>
          <a:off x="2369300" y="4299174"/>
          <a:ext cx="6214833" cy="90890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800100">
            <a:lnSpc>
              <a:spcPct val="90000"/>
            </a:lnSpc>
            <a:spcBef>
              <a:spcPct val="0"/>
            </a:spcBef>
            <a:spcAft>
              <a:spcPct val="35000"/>
            </a:spcAft>
          </a:pPr>
          <a:r>
            <a:rPr lang="en-US" sz="1800" kern="1200" dirty="0"/>
            <a:t>JCIT (A) or CIT (A) may admit appeal after expiration of 30 days if there is </a:t>
          </a:r>
          <a:r>
            <a:rPr lang="en-US" sz="1800" u="sng" kern="1200" dirty="0"/>
            <a:t>sufficient cause</a:t>
          </a:r>
          <a:r>
            <a:rPr lang="en-US" sz="1800" kern="1200" dirty="0"/>
            <a:t>. </a:t>
          </a:r>
        </a:p>
      </dsp:txBody>
      <dsp:txXfrm>
        <a:off x="2369300" y="4299174"/>
        <a:ext cx="6214833" cy="9089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0C00FF-1501-4AF0-8113-26ABF4B811C9}">
      <dsp:nvSpPr>
        <dsp:cNvPr id="0" name=""/>
        <dsp:cNvSpPr/>
      </dsp:nvSpPr>
      <dsp:spPr>
        <a:xfrm rot="5400000">
          <a:off x="-289435" y="295165"/>
          <a:ext cx="1929572" cy="135070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Step 1 </a:t>
          </a:r>
        </a:p>
      </dsp:txBody>
      <dsp:txXfrm rot="-5400000">
        <a:off x="1" y="681079"/>
        <a:ext cx="1350700" cy="578872"/>
      </dsp:txXfrm>
    </dsp:sp>
    <dsp:sp modelId="{E411BD93-DAC1-4885-8004-73641059745A}">
      <dsp:nvSpPr>
        <dsp:cNvPr id="0" name=""/>
        <dsp:cNvSpPr/>
      </dsp:nvSpPr>
      <dsp:spPr>
        <a:xfrm rot="5400000">
          <a:off x="5764412" y="-4407982"/>
          <a:ext cx="1254221" cy="1008164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Login to the income tax portal ‘eportal.incometax.gov.in’ – PAN or TAN</a:t>
          </a:r>
        </a:p>
        <a:p>
          <a:pPr marL="171450" lvl="1" indent="-171450" algn="l" defTabSz="711200">
            <a:lnSpc>
              <a:spcPct val="90000"/>
            </a:lnSpc>
            <a:spcBef>
              <a:spcPct val="0"/>
            </a:spcBef>
            <a:spcAft>
              <a:spcPct val="15000"/>
            </a:spcAft>
            <a:buChar char="••"/>
          </a:pPr>
          <a:r>
            <a:rPr lang="en-US" sz="1600" kern="1200" dirty="0"/>
            <a:t>Under the tab ‘e-File’ opt for file income tax forms. </a:t>
          </a:r>
        </a:p>
        <a:p>
          <a:pPr marL="171450" lvl="1" indent="-171450" algn="l" defTabSz="711200">
            <a:lnSpc>
              <a:spcPct val="90000"/>
            </a:lnSpc>
            <a:spcBef>
              <a:spcPct val="0"/>
            </a:spcBef>
            <a:spcAft>
              <a:spcPct val="15000"/>
            </a:spcAft>
            <a:buChar char="••"/>
          </a:pPr>
          <a:r>
            <a:rPr lang="en-US" sz="1600" kern="1200" dirty="0"/>
            <a:t>Then select Form No, 35 (Appeal before CIT (A))</a:t>
          </a:r>
        </a:p>
        <a:p>
          <a:pPr marL="171450" lvl="1" indent="-171450" algn="l" defTabSz="711200">
            <a:lnSpc>
              <a:spcPct val="90000"/>
            </a:lnSpc>
            <a:spcBef>
              <a:spcPct val="0"/>
            </a:spcBef>
            <a:spcAft>
              <a:spcPct val="15000"/>
            </a:spcAft>
            <a:buChar char="••"/>
          </a:pPr>
          <a:r>
            <a:rPr lang="en-US" sz="1600" kern="1200" dirty="0"/>
            <a:t>Alternatively, under the tab e-proceedings, can opt for the relevant AY and then against the relevant order, opt for ‘File Appeal’. </a:t>
          </a:r>
        </a:p>
      </dsp:txBody>
      <dsp:txXfrm rot="-5400000">
        <a:off x="1350700" y="66956"/>
        <a:ext cx="10020419" cy="1131769"/>
      </dsp:txXfrm>
    </dsp:sp>
    <dsp:sp modelId="{88DF3007-8FF7-41CF-8F5A-29928F610CB5}">
      <dsp:nvSpPr>
        <dsp:cNvPr id="0" name=""/>
        <dsp:cNvSpPr/>
      </dsp:nvSpPr>
      <dsp:spPr>
        <a:xfrm rot="5400000">
          <a:off x="-289435" y="2033983"/>
          <a:ext cx="1929572" cy="135070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Step 2</a:t>
          </a:r>
        </a:p>
      </dsp:txBody>
      <dsp:txXfrm rot="-5400000">
        <a:off x="1" y="2419897"/>
        <a:ext cx="1350700" cy="578872"/>
      </dsp:txXfrm>
    </dsp:sp>
    <dsp:sp modelId="{B7F0E4C5-539B-4CD2-BBC1-026AF17DEAC0}">
      <dsp:nvSpPr>
        <dsp:cNvPr id="0" name=""/>
        <dsp:cNvSpPr/>
      </dsp:nvSpPr>
      <dsp:spPr>
        <a:xfrm rot="5400000">
          <a:off x="5764412" y="-2669164"/>
          <a:ext cx="1254221" cy="1008164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Once Form No. 35 / file appeal is opted for, a tab opens with the options ‘Back’ or ‘Lets get started’. </a:t>
          </a:r>
        </a:p>
        <a:p>
          <a:pPr marL="171450" lvl="1" indent="-171450" algn="l" defTabSz="711200">
            <a:lnSpc>
              <a:spcPct val="90000"/>
            </a:lnSpc>
            <a:spcBef>
              <a:spcPct val="0"/>
            </a:spcBef>
            <a:spcAft>
              <a:spcPct val="15000"/>
            </a:spcAft>
            <a:buChar char="••"/>
          </a:pPr>
          <a:r>
            <a:rPr lang="en-US" sz="1600" kern="1200" dirty="0"/>
            <a:t>The option ‘Lets get started’ will direct to a page with details as to date of the Order – in – challenge, Date of service of Order, Applicable Order type etc. </a:t>
          </a:r>
        </a:p>
      </dsp:txBody>
      <dsp:txXfrm rot="-5400000">
        <a:off x="1350700" y="1805774"/>
        <a:ext cx="10020419" cy="1131769"/>
      </dsp:txXfrm>
    </dsp:sp>
    <dsp:sp modelId="{37CD1435-FA7E-4725-AF93-EF236B831A69}">
      <dsp:nvSpPr>
        <dsp:cNvPr id="0" name=""/>
        <dsp:cNvSpPr/>
      </dsp:nvSpPr>
      <dsp:spPr>
        <a:xfrm rot="5400000">
          <a:off x="-289435" y="3772801"/>
          <a:ext cx="1929572" cy="135070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Step 3</a:t>
          </a:r>
        </a:p>
      </dsp:txBody>
      <dsp:txXfrm rot="-5400000">
        <a:off x="1" y="4158715"/>
        <a:ext cx="1350700" cy="578872"/>
      </dsp:txXfrm>
    </dsp:sp>
    <dsp:sp modelId="{7E5E0106-8D4F-4A33-9D12-E990B2DC307D}">
      <dsp:nvSpPr>
        <dsp:cNvPr id="0" name=""/>
        <dsp:cNvSpPr/>
      </dsp:nvSpPr>
      <dsp:spPr>
        <a:xfrm rot="5400000">
          <a:off x="5764412" y="-930346"/>
          <a:ext cx="1254221" cy="1008164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Once the aforesaid details are filled, a tab (as contained in the next page) is visible. Details with respect to the same are required to be filled. </a:t>
          </a:r>
        </a:p>
        <a:p>
          <a:pPr marL="171450" lvl="1" indent="-171450" algn="l" defTabSz="711200">
            <a:lnSpc>
              <a:spcPct val="90000"/>
            </a:lnSpc>
            <a:spcBef>
              <a:spcPct val="0"/>
            </a:spcBef>
            <a:spcAft>
              <a:spcPct val="15000"/>
            </a:spcAft>
            <a:buChar char="••"/>
          </a:pPr>
          <a:r>
            <a:rPr lang="en-US" sz="1600" kern="1200" dirty="0"/>
            <a:t>Once the same have been filled, the next step is to ‘Preview the form’ and then verify the same. The same can be done either by opting for DSC, Electronic Verification Code or Aadhar linked mobile generated OTP. </a:t>
          </a:r>
        </a:p>
      </dsp:txBody>
      <dsp:txXfrm rot="-5400000">
        <a:off x="1350700" y="3544592"/>
        <a:ext cx="10020419" cy="11317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ADA82A-499A-438A-844F-7FB6C3C3EEE8}">
      <dsp:nvSpPr>
        <dsp:cNvPr id="0" name=""/>
        <dsp:cNvSpPr/>
      </dsp:nvSpPr>
      <dsp:spPr>
        <a:xfrm rot="16200000">
          <a:off x="1331110" y="-1331110"/>
          <a:ext cx="2497044" cy="5159265"/>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Where the AO has refused to admit evidence which ought to have been admitted</a:t>
          </a:r>
        </a:p>
      </dsp:txBody>
      <dsp:txXfrm rot="5400000">
        <a:off x="-1" y="1"/>
        <a:ext cx="5159265" cy="1872783"/>
      </dsp:txXfrm>
    </dsp:sp>
    <dsp:sp modelId="{F9E58B9C-B693-4E36-AE39-B4F1BB7A4AFD}">
      <dsp:nvSpPr>
        <dsp:cNvPr id="0" name=""/>
        <dsp:cNvSpPr/>
      </dsp:nvSpPr>
      <dsp:spPr>
        <a:xfrm>
          <a:off x="5159265" y="0"/>
          <a:ext cx="5159265" cy="2497044"/>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Where the appellant was prevented by sufficient cause from producing evidence which he was called upon to produce by AO</a:t>
          </a:r>
        </a:p>
      </dsp:txBody>
      <dsp:txXfrm>
        <a:off x="5159265" y="0"/>
        <a:ext cx="5159265" cy="1872783"/>
      </dsp:txXfrm>
    </dsp:sp>
    <dsp:sp modelId="{E590C89A-02BD-44B5-B6B8-6D356EF42806}">
      <dsp:nvSpPr>
        <dsp:cNvPr id="0" name=""/>
        <dsp:cNvSpPr/>
      </dsp:nvSpPr>
      <dsp:spPr>
        <a:xfrm rot="10800000">
          <a:off x="0" y="2497044"/>
          <a:ext cx="5159265" cy="2497044"/>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Where the appellant was prevented by sufficient cause from producing before the AO any evidence which is relevant to any ground of appeal</a:t>
          </a:r>
        </a:p>
      </dsp:txBody>
      <dsp:txXfrm rot="10800000">
        <a:off x="0" y="3121305"/>
        <a:ext cx="5159265" cy="1872783"/>
      </dsp:txXfrm>
    </dsp:sp>
    <dsp:sp modelId="{844CC265-BAB7-46AB-95C9-57570197D667}">
      <dsp:nvSpPr>
        <dsp:cNvPr id="0" name=""/>
        <dsp:cNvSpPr/>
      </dsp:nvSpPr>
      <dsp:spPr>
        <a:xfrm rot="5400000">
          <a:off x="6490375" y="1165933"/>
          <a:ext cx="2497044" cy="5159265"/>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AO passed Order without giving sufficient opportunity of adduce evidence relevant to appeal</a:t>
          </a:r>
        </a:p>
      </dsp:txBody>
      <dsp:txXfrm rot="-5400000">
        <a:off x="5159265" y="3121305"/>
        <a:ext cx="5159265" cy="1872783"/>
      </dsp:txXfrm>
    </dsp:sp>
    <dsp:sp modelId="{41B418DB-7163-46A1-9124-A65A114EB355}">
      <dsp:nvSpPr>
        <dsp:cNvPr id="0" name=""/>
        <dsp:cNvSpPr/>
      </dsp:nvSpPr>
      <dsp:spPr>
        <a:xfrm>
          <a:off x="3611485" y="1872783"/>
          <a:ext cx="3095559" cy="1248522"/>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Rule 46A (Appellant cannot submit additional evidence except for-</a:t>
          </a:r>
        </a:p>
      </dsp:txBody>
      <dsp:txXfrm>
        <a:off x="3672433" y="1933731"/>
        <a:ext cx="2973663" cy="11266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6F11A-FF33-4368-A96C-2E0449826E5B}">
      <dsp:nvSpPr>
        <dsp:cNvPr id="0" name=""/>
        <dsp:cNvSpPr/>
      </dsp:nvSpPr>
      <dsp:spPr>
        <a:xfrm>
          <a:off x="0" y="350087"/>
          <a:ext cx="2841336"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a:lnSpc>
              <a:spcPct val="90000"/>
            </a:lnSpc>
            <a:spcBef>
              <a:spcPct val="0"/>
            </a:spcBef>
            <a:spcAft>
              <a:spcPct val="35000"/>
            </a:spcAft>
          </a:pPr>
          <a:r>
            <a:rPr lang="en-US" sz="2000" kern="1200" dirty="0"/>
            <a:t>Non admission of evidence</a:t>
          </a:r>
        </a:p>
      </dsp:txBody>
      <dsp:txXfrm>
        <a:off x="0" y="350087"/>
        <a:ext cx="2841336" cy="1287000"/>
      </dsp:txXfrm>
    </dsp:sp>
    <dsp:sp modelId="{E0F2D06F-C6BF-46B2-89C4-7253E5331F38}">
      <dsp:nvSpPr>
        <dsp:cNvPr id="0" name=""/>
        <dsp:cNvSpPr/>
      </dsp:nvSpPr>
      <dsp:spPr>
        <a:xfrm>
          <a:off x="2841336" y="350087"/>
          <a:ext cx="568267" cy="12870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69FAB8-3DD3-4F08-9F02-899F3FCD3DFA}">
      <dsp:nvSpPr>
        <dsp:cNvPr id="0" name=""/>
        <dsp:cNvSpPr/>
      </dsp:nvSpPr>
      <dsp:spPr>
        <a:xfrm>
          <a:off x="3636910" y="350087"/>
          <a:ext cx="7728435" cy="12870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just" defTabSz="889000">
            <a:lnSpc>
              <a:spcPct val="90000"/>
            </a:lnSpc>
            <a:spcBef>
              <a:spcPct val="0"/>
            </a:spcBef>
            <a:spcAft>
              <a:spcPct val="15000"/>
            </a:spcAft>
            <a:buChar char="••"/>
          </a:pPr>
          <a:r>
            <a:rPr lang="en-US" sz="2000" kern="1200" dirty="0"/>
            <a:t>Evidence cannot be admitted unless CIT (A) records reasons in writing in support of admission</a:t>
          </a:r>
        </a:p>
      </dsp:txBody>
      <dsp:txXfrm>
        <a:off x="3636910" y="350087"/>
        <a:ext cx="7728435" cy="1287000"/>
      </dsp:txXfrm>
    </dsp:sp>
    <dsp:sp modelId="{61560A9C-1FB8-49E2-A628-FDDB0654AD41}">
      <dsp:nvSpPr>
        <dsp:cNvPr id="0" name=""/>
        <dsp:cNvSpPr/>
      </dsp:nvSpPr>
      <dsp:spPr>
        <a:xfrm>
          <a:off x="0" y="1871087"/>
          <a:ext cx="2841336"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a:lnSpc>
              <a:spcPct val="90000"/>
            </a:lnSpc>
            <a:spcBef>
              <a:spcPct val="0"/>
            </a:spcBef>
            <a:spcAft>
              <a:spcPct val="35000"/>
            </a:spcAft>
          </a:pPr>
          <a:r>
            <a:rPr lang="en-US" sz="2000" kern="1200" dirty="0"/>
            <a:t>Reasonable opportunity</a:t>
          </a:r>
        </a:p>
      </dsp:txBody>
      <dsp:txXfrm>
        <a:off x="0" y="1871087"/>
        <a:ext cx="2841336" cy="1287000"/>
      </dsp:txXfrm>
    </dsp:sp>
    <dsp:sp modelId="{6DDD653F-F44D-4E81-8BB0-4CA29EF32A48}">
      <dsp:nvSpPr>
        <dsp:cNvPr id="0" name=""/>
        <dsp:cNvSpPr/>
      </dsp:nvSpPr>
      <dsp:spPr>
        <a:xfrm>
          <a:off x="2841336" y="1871087"/>
          <a:ext cx="568267" cy="12870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44D7B5-C814-42AD-8F78-E6EEC26A6C70}">
      <dsp:nvSpPr>
        <dsp:cNvPr id="0" name=""/>
        <dsp:cNvSpPr/>
      </dsp:nvSpPr>
      <dsp:spPr>
        <a:xfrm>
          <a:off x="3636910" y="3346220"/>
          <a:ext cx="7728435" cy="12870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just" defTabSz="889000">
            <a:lnSpc>
              <a:spcPct val="90000"/>
            </a:lnSpc>
            <a:spcBef>
              <a:spcPct val="0"/>
            </a:spcBef>
            <a:spcAft>
              <a:spcPct val="15000"/>
            </a:spcAft>
            <a:buChar char="••"/>
          </a:pPr>
          <a:r>
            <a:rPr lang="en-US" sz="2000" kern="1200" dirty="0"/>
            <a:t>CIT (A) shall have the power to direct production of any document required to dispose the appeal or for any substantial cause including enhancement of assessment or penalty.  </a:t>
          </a:r>
        </a:p>
      </dsp:txBody>
      <dsp:txXfrm>
        <a:off x="3636910" y="3346220"/>
        <a:ext cx="7728435" cy="1287000"/>
      </dsp:txXfrm>
    </dsp:sp>
    <dsp:sp modelId="{133BEDF2-C73A-4C4A-B528-87BC27CFB9DE}">
      <dsp:nvSpPr>
        <dsp:cNvPr id="0" name=""/>
        <dsp:cNvSpPr/>
      </dsp:nvSpPr>
      <dsp:spPr>
        <a:xfrm>
          <a:off x="0" y="3392087"/>
          <a:ext cx="2841336"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a:lnSpc>
              <a:spcPct val="90000"/>
            </a:lnSpc>
            <a:spcBef>
              <a:spcPct val="0"/>
            </a:spcBef>
            <a:spcAft>
              <a:spcPct val="35000"/>
            </a:spcAft>
          </a:pPr>
          <a:r>
            <a:rPr lang="en-US" sz="2000" kern="1200" dirty="0"/>
            <a:t>Powers to direct production</a:t>
          </a:r>
        </a:p>
      </dsp:txBody>
      <dsp:txXfrm>
        <a:off x="0" y="3392087"/>
        <a:ext cx="2841336" cy="1287000"/>
      </dsp:txXfrm>
    </dsp:sp>
    <dsp:sp modelId="{96A468FD-760F-4497-9D82-095C3388E316}">
      <dsp:nvSpPr>
        <dsp:cNvPr id="0" name=""/>
        <dsp:cNvSpPr/>
      </dsp:nvSpPr>
      <dsp:spPr>
        <a:xfrm>
          <a:off x="2841336" y="3392087"/>
          <a:ext cx="568267" cy="12870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6CD910-3456-4117-9082-AF3DBE2B165E}">
      <dsp:nvSpPr>
        <dsp:cNvPr id="0" name=""/>
        <dsp:cNvSpPr/>
      </dsp:nvSpPr>
      <dsp:spPr>
        <a:xfrm>
          <a:off x="3092" y="1562093"/>
          <a:ext cx="2545528" cy="35591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889000">
            <a:lnSpc>
              <a:spcPct val="90000"/>
            </a:lnSpc>
            <a:spcBef>
              <a:spcPct val="0"/>
            </a:spcBef>
            <a:spcAft>
              <a:spcPct val="35000"/>
            </a:spcAft>
          </a:pPr>
          <a:r>
            <a:rPr lang="en-US" sz="2000" kern="1200" dirty="0"/>
            <a:t>Furnish </a:t>
          </a:r>
          <a:r>
            <a:rPr lang="en-US" sz="2000" kern="1200" dirty="0" err="1"/>
            <a:t>Vakalathnama</a:t>
          </a:r>
          <a:r>
            <a:rPr lang="en-US" sz="2000" kern="1200" dirty="0"/>
            <a:t> or Power of attorney to plead the case on behalf of assessee before the CIT(A) and affix a court fee stamp value as applicable.</a:t>
          </a:r>
        </a:p>
      </dsp:txBody>
      <dsp:txXfrm>
        <a:off x="3092" y="1562093"/>
        <a:ext cx="2545528" cy="3559187"/>
      </dsp:txXfrm>
    </dsp:sp>
    <dsp:sp modelId="{D9CFEB17-14D3-4D3D-AEDE-2F61C1D6E0A4}">
      <dsp:nvSpPr>
        <dsp:cNvPr id="0" name=""/>
        <dsp:cNvSpPr/>
      </dsp:nvSpPr>
      <dsp:spPr>
        <a:xfrm>
          <a:off x="2582199" y="3220187"/>
          <a:ext cx="381829"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CD07F6-F54F-458B-A434-DE5F243758EA}">
      <dsp:nvSpPr>
        <dsp:cNvPr id="0" name=""/>
        <dsp:cNvSpPr/>
      </dsp:nvSpPr>
      <dsp:spPr>
        <a:xfrm>
          <a:off x="2997607" y="1552575"/>
          <a:ext cx="2545528" cy="35782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889000">
            <a:lnSpc>
              <a:spcPct val="90000"/>
            </a:lnSpc>
            <a:spcBef>
              <a:spcPct val="0"/>
            </a:spcBef>
            <a:spcAft>
              <a:spcPct val="35000"/>
            </a:spcAft>
          </a:pPr>
          <a:r>
            <a:rPr lang="en-US" sz="2000" kern="1200" dirty="0"/>
            <a:t>An application to pray for stay of the penalty proceedings till disposal of the case to be presented before the Jurisdictional Assessing Officer.</a:t>
          </a:r>
        </a:p>
      </dsp:txBody>
      <dsp:txXfrm>
        <a:off x="2997607" y="1552575"/>
        <a:ext cx="2545528" cy="3578223"/>
      </dsp:txXfrm>
    </dsp:sp>
    <dsp:sp modelId="{827C502B-9E7B-4EB2-9BF1-CCFACD2452E6}">
      <dsp:nvSpPr>
        <dsp:cNvPr id="0" name=""/>
        <dsp:cNvSpPr/>
      </dsp:nvSpPr>
      <dsp:spPr>
        <a:xfrm>
          <a:off x="5576714" y="3220187"/>
          <a:ext cx="381829"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8AB765-BF10-4841-9D73-B6F3A2D3190D}">
      <dsp:nvSpPr>
        <dsp:cNvPr id="0" name=""/>
        <dsp:cNvSpPr/>
      </dsp:nvSpPr>
      <dsp:spPr>
        <a:xfrm>
          <a:off x="5992122" y="1612893"/>
          <a:ext cx="2545528" cy="34575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889000">
            <a:lnSpc>
              <a:spcPct val="90000"/>
            </a:lnSpc>
            <a:spcBef>
              <a:spcPct val="0"/>
            </a:spcBef>
            <a:spcAft>
              <a:spcPct val="35000"/>
            </a:spcAft>
          </a:pPr>
          <a:r>
            <a:rPr lang="en-US" sz="2000" kern="1200" dirty="0"/>
            <a:t>An application to pray for stay of demand till disposal of case to be made before the Jurisdictional Assessing Officer.</a:t>
          </a:r>
        </a:p>
      </dsp:txBody>
      <dsp:txXfrm>
        <a:off x="5992122" y="1612893"/>
        <a:ext cx="2545528" cy="3457586"/>
      </dsp:txXfrm>
    </dsp:sp>
    <dsp:sp modelId="{CD0F32A9-EDA0-4EDC-9585-97FDC2193512}">
      <dsp:nvSpPr>
        <dsp:cNvPr id="0" name=""/>
        <dsp:cNvSpPr/>
      </dsp:nvSpPr>
      <dsp:spPr>
        <a:xfrm>
          <a:off x="8691414" y="3159125"/>
          <a:ext cx="381829"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CEF800-626A-4035-8951-6838FA438586}">
      <dsp:nvSpPr>
        <dsp:cNvPr id="0" name=""/>
        <dsp:cNvSpPr/>
      </dsp:nvSpPr>
      <dsp:spPr>
        <a:xfrm flipH="1">
          <a:off x="11984244" y="5900190"/>
          <a:ext cx="296655" cy="7831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889000">
            <a:lnSpc>
              <a:spcPct val="90000"/>
            </a:lnSpc>
            <a:spcBef>
              <a:spcPct val="0"/>
            </a:spcBef>
            <a:spcAft>
              <a:spcPct val="35000"/>
            </a:spcAft>
          </a:pPr>
          <a:endParaRPr lang="en-US" sz="2000" kern="1200" dirty="0"/>
        </a:p>
      </dsp:txBody>
      <dsp:txXfrm>
        <a:off x="11984244" y="5900190"/>
        <a:ext cx="296655" cy="783183"/>
      </dsp:txXfrm>
    </dsp:sp>
    <dsp:sp modelId="{333F992A-9CF4-4813-A2BB-A02C6C67898B}">
      <dsp:nvSpPr>
        <dsp:cNvPr id="0" name=""/>
        <dsp:cNvSpPr/>
      </dsp:nvSpPr>
      <dsp:spPr>
        <a:xfrm>
          <a:off x="11899070" y="5422265"/>
          <a:ext cx="381829"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9FCA36-2851-4F44-A05B-44D2650F9C44}">
      <dsp:nvSpPr>
        <dsp:cNvPr id="0" name=""/>
        <dsp:cNvSpPr/>
      </dsp:nvSpPr>
      <dsp:spPr>
        <a:xfrm>
          <a:off x="9103225" y="1616076"/>
          <a:ext cx="2545528" cy="33555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889000">
            <a:lnSpc>
              <a:spcPct val="90000"/>
            </a:lnSpc>
            <a:spcBef>
              <a:spcPct val="0"/>
            </a:spcBef>
            <a:spcAft>
              <a:spcPct val="35000"/>
            </a:spcAft>
          </a:pPr>
          <a:r>
            <a:rPr lang="en-US" sz="2000" kern="1200" dirty="0"/>
            <a:t>Order will be passed by the CIT(A) after having heard both parties</a:t>
          </a:r>
        </a:p>
      </dsp:txBody>
      <dsp:txXfrm>
        <a:off x="9103225" y="1616076"/>
        <a:ext cx="2545528" cy="33555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9FBAF-20F9-48A8-89A2-5A6761A7263D}">
      <dsp:nvSpPr>
        <dsp:cNvPr id="0" name=""/>
        <dsp:cNvSpPr/>
      </dsp:nvSpPr>
      <dsp:spPr>
        <a:xfrm>
          <a:off x="532119" y="1225"/>
          <a:ext cx="2708107" cy="16248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Order passed by DCIT / CIT (A) u/s 154, 158BFA, 250, 270A, 271, 271A, 271AAB, 271AAC, 271AAD, 271J, 272A</a:t>
          </a:r>
        </a:p>
      </dsp:txBody>
      <dsp:txXfrm>
        <a:off x="532119" y="1225"/>
        <a:ext cx="2708107" cy="1624864"/>
      </dsp:txXfrm>
    </dsp:sp>
    <dsp:sp modelId="{6CB16EBF-8D68-4674-8F26-D55F8A7DAC7B}">
      <dsp:nvSpPr>
        <dsp:cNvPr id="0" name=""/>
        <dsp:cNvSpPr/>
      </dsp:nvSpPr>
      <dsp:spPr>
        <a:xfrm>
          <a:off x="3511037" y="1225"/>
          <a:ext cx="2708107" cy="16248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Order passed by JCIT (A) u/s 154, 250, 270A, 271, 271A, 271AAC, 271AAD, 271J</a:t>
          </a:r>
        </a:p>
      </dsp:txBody>
      <dsp:txXfrm>
        <a:off x="3511037" y="1225"/>
        <a:ext cx="2708107" cy="1624864"/>
      </dsp:txXfrm>
    </dsp:sp>
    <dsp:sp modelId="{8A07AFB4-94FE-4EEB-B170-4261642088D4}">
      <dsp:nvSpPr>
        <dsp:cNvPr id="0" name=""/>
        <dsp:cNvSpPr/>
      </dsp:nvSpPr>
      <dsp:spPr>
        <a:xfrm>
          <a:off x="6489956" y="1225"/>
          <a:ext cx="2708107" cy="16248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Order passed by AO u/s 158BC(c), search u/s 132, 132A (after 30.06.1995 but before 01.01.1997), S. 115VZC</a:t>
          </a:r>
        </a:p>
      </dsp:txBody>
      <dsp:txXfrm>
        <a:off x="6489956" y="1225"/>
        <a:ext cx="2708107" cy="1624864"/>
      </dsp:txXfrm>
    </dsp:sp>
    <dsp:sp modelId="{BC278050-0D53-439A-899E-E06782CBEB79}">
      <dsp:nvSpPr>
        <dsp:cNvPr id="0" name=""/>
        <dsp:cNvSpPr/>
      </dsp:nvSpPr>
      <dsp:spPr>
        <a:xfrm>
          <a:off x="532119" y="1896901"/>
          <a:ext cx="2708107" cy="16248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Order passed by PCIT / CIT u/s 12AA, 12AB, 80G (5)(vi), 263, 270A, 271, 272A, 154 amending any such Order</a:t>
          </a:r>
        </a:p>
      </dsp:txBody>
      <dsp:txXfrm>
        <a:off x="532119" y="1896901"/>
        <a:ext cx="2708107" cy="1624864"/>
      </dsp:txXfrm>
    </dsp:sp>
    <dsp:sp modelId="{7CB034C3-EFDE-4687-BD13-9B05C14B4381}">
      <dsp:nvSpPr>
        <dsp:cNvPr id="0" name=""/>
        <dsp:cNvSpPr/>
      </dsp:nvSpPr>
      <dsp:spPr>
        <a:xfrm>
          <a:off x="3511037" y="1896901"/>
          <a:ext cx="2708107" cy="16248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Order passed by AO u/s 143(3) , 147, 153A, 153C in pursuance to directions of DRP or 154 in respect of such Order</a:t>
          </a:r>
        </a:p>
      </dsp:txBody>
      <dsp:txXfrm>
        <a:off x="3511037" y="1896901"/>
        <a:ext cx="2708107" cy="1624864"/>
      </dsp:txXfrm>
    </dsp:sp>
    <dsp:sp modelId="{7FE030C5-1B1D-4F46-BFEF-C5CECF73F6A9}">
      <dsp:nvSpPr>
        <dsp:cNvPr id="0" name=""/>
        <dsp:cNvSpPr/>
      </dsp:nvSpPr>
      <dsp:spPr>
        <a:xfrm>
          <a:off x="6489956" y="1896901"/>
          <a:ext cx="2708107" cy="16248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 Order passed by AO u/s 143(3), 147, 153A, 153C with the approval of PCIT / CIT as referred to in S. 144BA(12) or 154, 155 in respect of such Order. </a:t>
          </a:r>
        </a:p>
      </dsp:txBody>
      <dsp:txXfrm>
        <a:off x="6489956" y="1896901"/>
        <a:ext cx="2708107" cy="1624864"/>
      </dsp:txXfrm>
    </dsp:sp>
    <dsp:sp modelId="{605E9146-BC59-4046-A379-F16B25D86C38}">
      <dsp:nvSpPr>
        <dsp:cNvPr id="0" name=""/>
        <dsp:cNvSpPr/>
      </dsp:nvSpPr>
      <dsp:spPr>
        <a:xfrm>
          <a:off x="3511037" y="3792576"/>
          <a:ext cx="2708107" cy="16248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Order passed by prescribed authority u/s 10(23C)(iv), (v), (vi) , (via)</a:t>
          </a:r>
        </a:p>
      </dsp:txBody>
      <dsp:txXfrm>
        <a:off x="3511037" y="3792576"/>
        <a:ext cx="2708107" cy="162486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1346FB-C3DF-46BF-96C1-5F2BEB7C2734}" type="datetimeFigureOut">
              <a:rPr lang="en-IN" smtClean="0"/>
              <a:t>29-10-2024</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C83160-A1B3-48E3-A7DA-05ECEDD7D783}" type="slidenum">
              <a:rPr lang="en-IN" smtClean="0"/>
              <a:t>‹#›</a:t>
            </a:fld>
            <a:endParaRPr lang="en-IN" dirty="0"/>
          </a:p>
        </p:txBody>
      </p:sp>
    </p:spTree>
    <p:extLst>
      <p:ext uri="{BB962C8B-B14F-4D97-AF65-F5344CB8AC3E}">
        <p14:creationId xmlns:p14="http://schemas.microsoft.com/office/powerpoint/2010/main" val="2807309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itat.gov.in/efiling/register#:~:text=Instructions%20for%20e-Filing%20your%20Appeal.%20Please"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9C83160-A1B3-48E3-A7DA-05ECEDD7D783}" type="slidenum">
              <a:rPr lang="en-IN" smtClean="0"/>
              <a:t>1</a:t>
            </a:fld>
            <a:endParaRPr lang="en-IN" dirty="0"/>
          </a:p>
        </p:txBody>
      </p:sp>
    </p:spTree>
    <p:extLst>
      <p:ext uri="{BB962C8B-B14F-4D97-AF65-F5344CB8AC3E}">
        <p14:creationId xmlns:p14="http://schemas.microsoft.com/office/powerpoint/2010/main" val="3206030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D7917-20C4-0531-1ED6-62CB439439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3990A2-BFA2-E919-0F3C-387CD97EB6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F1A9B2-A447-AD7E-E1C7-DFE015332010}"/>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9E76BFB2-E94D-5D28-12C8-C582F5E874F3}"/>
              </a:ext>
            </a:extLst>
          </p:cNvPr>
          <p:cNvSpPr>
            <a:spLocks noGrp="1"/>
          </p:cNvSpPr>
          <p:nvPr>
            <p:ph type="sldNum" sz="quarter" idx="5"/>
          </p:nvPr>
        </p:nvSpPr>
        <p:spPr/>
        <p:txBody>
          <a:bodyPr/>
          <a:lstStyle/>
          <a:p>
            <a:fld id="{E9C83160-A1B3-48E3-A7DA-05ECEDD7D783}" type="slidenum">
              <a:rPr lang="en-IN" smtClean="0"/>
              <a:t>12</a:t>
            </a:fld>
            <a:endParaRPr lang="en-IN" dirty="0"/>
          </a:p>
        </p:txBody>
      </p:sp>
    </p:spTree>
    <p:extLst>
      <p:ext uri="{BB962C8B-B14F-4D97-AF65-F5344CB8AC3E}">
        <p14:creationId xmlns:p14="http://schemas.microsoft.com/office/powerpoint/2010/main" val="3596717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1CBEF-3D46-27DD-A067-40DDC3400F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A9575-BF22-29D0-1C75-76D0A63F2B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294981-8972-C3D9-8196-62DB348096A2}"/>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66CD330E-F7A9-AD5A-E66F-E652A9C5E191}"/>
              </a:ext>
            </a:extLst>
          </p:cNvPr>
          <p:cNvSpPr>
            <a:spLocks noGrp="1"/>
          </p:cNvSpPr>
          <p:nvPr>
            <p:ph type="sldNum" sz="quarter" idx="5"/>
          </p:nvPr>
        </p:nvSpPr>
        <p:spPr/>
        <p:txBody>
          <a:bodyPr/>
          <a:lstStyle/>
          <a:p>
            <a:fld id="{E9C83160-A1B3-48E3-A7DA-05ECEDD7D783}" type="slidenum">
              <a:rPr lang="en-IN" smtClean="0"/>
              <a:t>13</a:t>
            </a:fld>
            <a:endParaRPr lang="en-IN" dirty="0"/>
          </a:p>
        </p:txBody>
      </p:sp>
    </p:spTree>
    <p:extLst>
      <p:ext uri="{BB962C8B-B14F-4D97-AF65-F5344CB8AC3E}">
        <p14:creationId xmlns:p14="http://schemas.microsoft.com/office/powerpoint/2010/main" val="3898362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140 – return shall be verified by individual himself, company means MD or director. </a:t>
            </a:r>
          </a:p>
          <a:p>
            <a:r>
              <a:rPr lang="en-US" dirty="0"/>
              <a:t>Rule 12(3) – conditions to furnish electronically</a:t>
            </a:r>
          </a:p>
        </p:txBody>
      </p:sp>
      <p:sp>
        <p:nvSpPr>
          <p:cNvPr id="4" name="Slide Number Placeholder 3"/>
          <p:cNvSpPr>
            <a:spLocks noGrp="1"/>
          </p:cNvSpPr>
          <p:nvPr>
            <p:ph type="sldNum" sz="quarter" idx="5"/>
          </p:nvPr>
        </p:nvSpPr>
        <p:spPr/>
        <p:txBody>
          <a:bodyPr/>
          <a:lstStyle/>
          <a:p>
            <a:fld id="{E9C83160-A1B3-48E3-A7DA-05ECEDD7D783}" type="slidenum">
              <a:rPr lang="en-IN" smtClean="0"/>
              <a:t>14</a:t>
            </a:fld>
            <a:endParaRPr lang="en-IN" dirty="0"/>
          </a:p>
        </p:txBody>
      </p:sp>
    </p:spTree>
    <p:extLst>
      <p:ext uri="{BB962C8B-B14F-4D97-AF65-F5344CB8AC3E}">
        <p14:creationId xmlns:p14="http://schemas.microsoft.com/office/powerpoint/2010/main" val="1921205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C83160-A1B3-48E3-A7DA-05ECEDD7D783}" type="slidenum">
              <a:rPr lang="en-IN" smtClean="0"/>
              <a:t>15</a:t>
            </a:fld>
            <a:endParaRPr lang="en-IN" dirty="0"/>
          </a:p>
        </p:txBody>
      </p:sp>
    </p:spTree>
    <p:extLst>
      <p:ext uri="{BB962C8B-B14F-4D97-AF65-F5344CB8AC3E}">
        <p14:creationId xmlns:p14="http://schemas.microsoft.com/office/powerpoint/2010/main" val="3462655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9C83160-A1B3-48E3-A7DA-05ECEDD7D783}" type="slidenum">
              <a:rPr lang="en-IN" smtClean="0"/>
              <a:t>16</a:t>
            </a:fld>
            <a:endParaRPr lang="en-IN" dirty="0"/>
          </a:p>
        </p:txBody>
      </p:sp>
    </p:spTree>
    <p:extLst>
      <p:ext uri="{BB962C8B-B14F-4D97-AF65-F5344CB8AC3E}">
        <p14:creationId xmlns:p14="http://schemas.microsoft.com/office/powerpoint/2010/main" val="3023534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9C83160-A1B3-48E3-A7DA-05ECEDD7D783}" type="slidenum">
              <a:rPr lang="en-IN" smtClean="0"/>
              <a:t>17</a:t>
            </a:fld>
            <a:endParaRPr lang="en-IN" dirty="0"/>
          </a:p>
        </p:txBody>
      </p:sp>
    </p:spTree>
    <p:extLst>
      <p:ext uri="{BB962C8B-B14F-4D97-AF65-F5344CB8AC3E}">
        <p14:creationId xmlns:p14="http://schemas.microsoft.com/office/powerpoint/2010/main" val="294445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9C83160-A1B3-48E3-A7DA-05ECEDD7D783}" type="slidenum">
              <a:rPr lang="en-IN" smtClean="0"/>
              <a:t>18</a:t>
            </a:fld>
            <a:endParaRPr lang="en-IN" dirty="0"/>
          </a:p>
        </p:txBody>
      </p:sp>
    </p:spTree>
    <p:extLst>
      <p:ext uri="{BB962C8B-B14F-4D97-AF65-F5344CB8AC3E}">
        <p14:creationId xmlns:p14="http://schemas.microsoft.com/office/powerpoint/2010/main" val="3035300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9C83160-A1B3-48E3-A7DA-05ECEDD7D783}" type="slidenum">
              <a:rPr lang="en-IN" smtClean="0"/>
              <a:t>19</a:t>
            </a:fld>
            <a:endParaRPr lang="en-IN" dirty="0"/>
          </a:p>
        </p:txBody>
      </p:sp>
    </p:spTree>
    <p:extLst>
      <p:ext uri="{BB962C8B-B14F-4D97-AF65-F5344CB8AC3E}">
        <p14:creationId xmlns:p14="http://schemas.microsoft.com/office/powerpoint/2010/main" val="2620971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9C83160-A1B3-48E3-A7DA-05ECEDD7D783}" type="slidenum">
              <a:rPr lang="en-IN" smtClean="0"/>
              <a:t>20</a:t>
            </a:fld>
            <a:endParaRPr lang="en-IN" dirty="0"/>
          </a:p>
        </p:txBody>
      </p:sp>
    </p:spTree>
    <p:extLst>
      <p:ext uri="{BB962C8B-B14F-4D97-AF65-F5344CB8AC3E}">
        <p14:creationId xmlns:p14="http://schemas.microsoft.com/office/powerpoint/2010/main" val="2172509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9C83160-A1B3-48E3-A7DA-05ECEDD7D783}" type="slidenum">
              <a:rPr lang="en-IN" smtClean="0"/>
              <a:t>21</a:t>
            </a:fld>
            <a:endParaRPr lang="en-IN" dirty="0"/>
          </a:p>
        </p:txBody>
      </p:sp>
    </p:spTree>
    <p:extLst>
      <p:ext uri="{BB962C8B-B14F-4D97-AF65-F5344CB8AC3E}">
        <p14:creationId xmlns:p14="http://schemas.microsoft.com/office/powerpoint/2010/main" val="1913790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9C83160-A1B3-48E3-A7DA-05ECEDD7D783}" type="slidenum">
              <a:rPr lang="en-IN" smtClean="0"/>
              <a:t>3</a:t>
            </a:fld>
            <a:endParaRPr lang="en-IN" dirty="0"/>
          </a:p>
        </p:txBody>
      </p:sp>
    </p:spTree>
    <p:extLst>
      <p:ext uri="{BB962C8B-B14F-4D97-AF65-F5344CB8AC3E}">
        <p14:creationId xmlns:p14="http://schemas.microsoft.com/office/powerpoint/2010/main" val="7175639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9C83160-A1B3-48E3-A7DA-05ECEDD7D783}" type="slidenum">
              <a:rPr lang="en-IN" smtClean="0"/>
              <a:t>22</a:t>
            </a:fld>
            <a:endParaRPr lang="en-IN" dirty="0"/>
          </a:p>
        </p:txBody>
      </p:sp>
    </p:spTree>
    <p:extLst>
      <p:ext uri="{BB962C8B-B14F-4D97-AF65-F5344CB8AC3E}">
        <p14:creationId xmlns:p14="http://schemas.microsoft.com/office/powerpoint/2010/main" val="3600884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9C83160-A1B3-48E3-A7DA-05ECEDD7D783}" type="slidenum">
              <a:rPr lang="en-IN" smtClean="0"/>
              <a:t>26</a:t>
            </a:fld>
            <a:endParaRPr lang="en-IN" dirty="0"/>
          </a:p>
        </p:txBody>
      </p:sp>
    </p:spTree>
    <p:extLst>
      <p:ext uri="{BB962C8B-B14F-4D97-AF65-F5344CB8AC3E}">
        <p14:creationId xmlns:p14="http://schemas.microsoft.com/office/powerpoint/2010/main" val="3177823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9C83160-A1B3-48E3-A7DA-05ECEDD7D783}" type="slidenum">
              <a:rPr lang="en-IN" smtClean="0"/>
              <a:t>27</a:t>
            </a:fld>
            <a:endParaRPr lang="en-IN" dirty="0"/>
          </a:p>
        </p:txBody>
      </p:sp>
    </p:spTree>
    <p:extLst>
      <p:ext uri="{BB962C8B-B14F-4D97-AF65-F5344CB8AC3E}">
        <p14:creationId xmlns:p14="http://schemas.microsoft.com/office/powerpoint/2010/main" val="13608983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9C83160-A1B3-48E3-A7DA-05ECEDD7D783}" type="slidenum">
              <a:rPr lang="en-IN" smtClean="0"/>
              <a:t>28</a:t>
            </a:fld>
            <a:endParaRPr lang="en-IN" dirty="0"/>
          </a:p>
        </p:txBody>
      </p:sp>
    </p:spTree>
    <p:extLst>
      <p:ext uri="{BB962C8B-B14F-4D97-AF65-F5344CB8AC3E}">
        <p14:creationId xmlns:p14="http://schemas.microsoft.com/office/powerpoint/2010/main" val="28482846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9C83160-A1B3-48E3-A7DA-05ECEDD7D783}" type="slidenum">
              <a:rPr lang="en-IN" smtClean="0"/>
              <a:t>31</a:t>
            </a:fld>
            <a:endParaRPr lang="en-IN" dirty="0"/>
          </a:p>
        </p:txBody>
      </p:sp>
    </p:spTree>
    <p:extLst>
      <p:ext uri="{BB962C8B-B14F-4D97-AF65-F5344CB8AC3E}">
        <p14:creationId xmlns:p14="http://schemas.microsoft.com/office/powerpoint/2010/main" val="32060308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9C83160-A1B3-48E3-A7DA-05ECEDD7D783}" type="slidenum">
              <a:rPr lang="en-IN" smtClean="0"/>
              <a:t>32</a:t>
            </a:fld>
            <a:endParaRPr lang="en-IN" dirty="0"/>
          </a:p>
        </p:txBody>
      </p:sp>
    </p:spTree>
    <p:extLst>
      <p:ext uri="{BB962C8B-B14F-4D97-AF65-F5344CB8AC3E}">
        <p14:creationId xmlns:p14="http://schemas.microsoft.com/office/powerpoint/2010/main" val="14583150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9C83160-A1B3-48E3-A7DA-05ECEDD7D783}" type="slidenum">
              <a:rPr lang="en-IN" smtClean="0"/>
              <a:t>33</a:t>
            </a:fld>
            <a:endParaRPr lang="en-IN" dirty="0"/>
          </a:p>
        </p:txBody>
      </p:sp>
    </p:spTree>
    <p:extLst>
      <p:ext uri="{BB962C8B-B14F-4D97-AF65-F5344CB8AC3E}">
        <p14:creationId xmlns:p14="http://schemas.microsoft.com/office/powerpoint/2010/main" val="2274097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9C83160-A1B3-48E3-A7DA-05ECEDD7D783}" type="slidenum">
              <a:rPr lang="en-IN" smtClean="0"/>
              <a:t>34</a:t>
            </a:fld>
            <a:endParaRPr lang="en-IN" dirty="0"/>
          </a:p>
        </p:txBody>
      </p:sp>
    </p:spTree>
    <p:extLst>
      <p:ext uri="{BB962C8B-B14F-4D97-AF65-F5344CB8AC3E}">
        <p14:creationId xmlns:p14="http://schemas.microsoft.com/office/powerpoint/2010/main" val="30235347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9C83160-A1B3-48E3-A7DA-05ECEDD7D783}" type="slidenum">
              <a:rPr lang="en-IN" smtClean="0"/>
              <a:t>35</a:t>
            </a:fld>
            <a:endParaRPr lang="en-IN" dirty="0"/>
          </a:p>
        </p:txBody>
      </p:sp>
    </p:spTree>
    <p:extLst>
      <p:ext uri="{BB962C8B-B14F-4D97-AF65-F5344CB8AC3E}">
        <p14:creationId xmlns:p14="http://schemas.microsoft.com/office/powerpoint/2010/main" val="27449222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C83160-A1B3-48E3-A7DA-05ECEDD7D783}" type="slidenum">
              <a:rPr lang="en-IN" smtClean="0"/>
              <a:t>36</a:t>
            </a:fld>
            <a:endParaRPr lang="en-IN" dirty="0"/>
          </a:p>
        </p:txBody>
      </p:sp>
    </p:spTree>
    <p:extLst>
      <p:ext uri="{BB962C8B-B14F-4D97-AF65-F5344CB8AC3E}">
        <p14:creationId xmlns:p14="http://schemas.microsoft.com/office/powerpoint/2010/main" val="1921205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9C83160-A1B3-48E3-A7DA-05ECEDD7D783}" type="slidenum">
              <a:rPr lang="en-IN" smtClean="0"/>
              <a:t>4</a:t>
            </a:fld>
            <a:endParaRPr lang="en-IN" dirty="0"/>
          </a:p>
        </p:txBody>
      </p:sp>
    </p:spTree>
    <p:extLst>
      <p:ext uri="{BB962C8B-B14F-4D97-AF65-F5344CB8AC3E}">
        <p14:creationId xmlns:p14="http://schemas.microsoft.com/office/powerpoint/2010/main" val="10004485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C83160-A1B3-48E3-A7DA-05ECEDD7D783}" type="slidenum">
              <a:rPr lang="en-IN" smtClean="0"/>
              <a:t>37</a:t>
            </a:fld>
            <a:endParaRPr lang="en-IN" dirty="0"/>
          </a:p>
        </p:txBody>
      </p:sp>
    </p:spTree>
    <p:extLst>
      <p:ext uri="{BB962C8B-B14F-4D97-AF65-F5344CB8AC3E}">
        <p14:creationId xmlns:p14="http://schemas.microsoft.com/office/powerpoint/2010/main" val="5012032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9C83160-A1B3-48E3-A7DA-05ECEDD7D783}" type="slidenum">
              <a:rPr lang="en-IN" smtClean="0"/>
              <a:t>38</a:t>
            </a:fld>
            <a:endParaRPr lang="en-IN" dirty="0"/>
          </a:p>
        </p:txBody>
      </p:sp>
    </p:spTree>
    <p:extLst>
      <p:ext uri="{BB962C8B-B14F-4D97-AF65-F5344CB8AC3E}">
        <p14:creationId xmlns:p14="http://schemas.microsoft.com/office/powerpoint/2010/main" val="21725098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9C83160-A1B3-48E3-A7DA-05ECEDD7D783}" type="slidenum">
              <a:rPr lang="en-IN" smtClean="0"/>
              <a:t>39</a:t>
            </a:fld>
            <a:endParaRPr lang="en-IN" dirty="0"/>
          </a:p>
        </p:txBody>
      </p:sp>
    </p:spTree>
    <p:extLst>
      <p:ext uri="{BB962C8B-B14F-4D97-AF65-F5344CB8AC3E}">
        <p14:creationId xmlns:p14="http://schemas.microsoft.com/office/powerpoint/2010/main" val="30235347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Powers as vested in a court under CPC, when trying a suit in respect of the following matters-</a:t>
            </a:r>
          </a:p>
          <a:p>
            <a:pPr marL="228600" indent="-228600">
              <a:buAutoNum type="alphaLcParenR"/>
            </a:pPr>
            <a:r>
              <a:rPr lang="en-US" dirty="0"/>
              <a:t>Discovery and inspection</a:t>
            </a:r>
          </a:p>
          <a:p>
            <a:pPr marL="228600" indent="-228600">
              <a:buAutoNum type="alphaLcParenR"/>
            </a:pPr>
            <a:r>
              <a:rPr lang="en-US" dirty="0"/>
              <a:t>Enforcing attendance of any person, including any officer of a banking company and examining him on oath</a:t>
            </a:r>
          </a:p>
          <a:p>
            <a:pPr marL="228600" indent="-228600">
              <a:buAutoNum type="alphaLcParenR"/>
            </a:pPr>
            <a:r>
              <a:rPr lang="en-US" dirty="0"/>
              <a:t>Compelling production of books of accounts and other documents and</a:t>
            </a:r>
          </a:p>
          <a:p>
            <a:pPr marL="228600" indent="-228600">
              <a:buAutoNum type="alphaLcParenR"/>
            </a:pPr>
            <a:r>
              <a:rPr lang="en-US" dirty="0"/>
              <a:t>Issuing commissions</a:t>
            </a:r>
          </a:p>
        </p:txBody>
      </p:sp>
      <p:sp>
        <p:nvSpPr>
          <p:cNvPr id="4" name="Slide Number Placeholder 3"/>
          <p:cNvSpPr>
            <a:spLocks noGrp="1"/>
          </p:cNvSpPr>
          <p:nvPr>
            <p:ph type="sldNum" sz="quarter" idx="5"/>
          </p:nvPr>
        </p:nvSpPr>
        <p:spPr/>
        <p:txBody>
          <a:bodyPr/>
          <a:lstStyle/>
          <a:p>
            <a:fld id="{E9C83160-A1B3-48E3-A7DA-05ECEDD7D783}" type="slidenum">
              <a:rPr lang="en-IN" smtClean="0"/>
              <a:t>40</a:t>
            </a:fld>
            <a:endParaRPr lang="en-IN" dirty="0"/>
          </a:p>
        </p:txBody>
      </p:sp>
    </p:spTree>
    <p:extLst>
      <p:ext uri="{BB962C8B-B14F-4D97-AF65-F5344CB8AC3E}">
        <p14:creationId xmlns:p14="http://schemas.microsoft.com/office/powerpoint/2010/main" val="40806127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9C83160-A1B3-48E3-A7DA-05ECEDD7D783}" type="slidenum">
              <a:rPr lang="en-IN" smtClean="0"/>
              <a:t>41</a:t>
            </a:fld>
            <a:endParaRPr lang="en-IN" dirty="0"/>
          </a:p>
        </p:txBody>
      </p:sp>
    </p:spTree>
    <p:extLst>
      <p:ext uri="{BB962C8B-B14F-4D97-AF65-F5344CB8AC3E}">
        <p14:creationId xmlns:p14="http://schemas.microsoft.com/office/powerpoint/2010/main" val="32683204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Memorandum of Cross Objection only be filed against appeal pending before ITAT</a:t>
            </a:r>
          </a:p>
          <a:p>
            <a:r>
              <a:rPr lang="en-IN" dirty="0"/>
              <a:t>Stay Application can only be filed against Appeal pending</a:t>
            </a:r>
          </a:p>
          <a:p>
            <a:r>
              <a:rPr lang="en-IN" dirty="0"/>
              <a:t>Only assessee can file stay application</a:t>
            </a:r>
          </a:p>
          <a:p>
            <a:r>
              <a:rPr lang="en-IN" dirty="0"/>
              <a:t>MA can only  be filed against an appeal disposed off by Tribunal. </a:t>
            </a:r>
          </a:p>
          <a:p>
            <a:endParaRPr lang="en-IN" dirty="0"/>
          </a:p>
          <a:p>
            <a:r>
              <a:rPr lang="en-US" dirty="0">
                <a:hlinkClick r:id="rId3"/>
              </a:rPr>
              <a:t>ITAT e-Filing Login</a:t>
            </a:r>
            <a:r>
              <a:rPr lang="en-IN" dirty="0"/>
              <a:t>. </a:t>
            </a:r>
          </a:p>
        </p:txBody>
      </p:sp>
      <p:sp>
        <p:nvSpPr>
          <p:cNvPr id="4" name="Slide Number Placeholder 3"/>
          <p:cNvSpPr>
            <a:spLocks noGrp="1"/>
          </p:cNvSpPr>
          <p:nvPr>
            <p:ph type="sldNum" sz="quarter" idx="5"/>
          </p:nvPr>
        </p:nvSpPr>
        <p:spPr/>
        <p:txBody>
          <a:bodyPr/>
          <a:lstStyle/>
          <a:p>
            <a:fld id="{E9C83160-A1B3-48E3-A7DA-05ECEDD7D783}" type="slidenum">
              <a:rPr lang="en-IN" smtClean="0"/>
              <a:t>42</a:t>
            </a:fld>
            <a:endParaRPr lang="en-IN" dirty="0"/>
          </a:p>
        </p:txBody>
      </p:sp>
    </p:spTree>
    <p:extLst>
      <p:ext uri="{BB962C8B-B14F-4D97-AF65-F5344CB8AC3E}">
        <p14:creationId xmlns:p14="http://schemas.microsoft.com/office/powerpoint/2010/main" val="3528809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9C83160-A1B3-48E3-A7DA-05ECEDD7D783}" type="slidenum">
              <a:rPr lang="en-IN" smtClean="0"/>
              <a:t>43</a:t>
            </a:fld>
            <a:endParaRPr lang="en-IN" dirty="0"/>
          </a:p>
        </p:txBody>
      </p:sp>
    </p:spTree>
    <p:extLst>
      <p:ext uri="{BB962C8B-B14F-4D97-AF65-F5344CB8AC3E}">
        <p14:creationId xmlns:p14="http://schemas.microsoft.com/office/powerpoint/2010/main" val="2305389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9C83160-A1B3-48E3-A7DA-05ECEDD7D783}" type="slidenum">
              <a:rPr lang="en-IN" smtClean="0"/>
              <a:t>44</a:t>
            </a:fld>
            <a:endParaRPr lang="en-IN" dirty="0"/>
          </a:p>
        </p:txBody>
      </p:sp>
    </p:spTree>
    <p:extLst>
      <p:ext uri="{BB962C8B-B14F-4D97-AF65-F5344CB8AC3E}">
        <p14:creationId xmlns:p14="http://schemas.microsoft.com/office/powerpoint/2010/main" val="36106441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9C83160-A1B3-48E3-A7DA-05ECEDD7D783}" type="slidenum">
              <a:rPr lang="en-IN" smtClean="0"/>
              <a:t>45</a:t>
            </a:fld>
            <a:endParaRPr lang="en-IN" dirty="0"/>
          </a:p>
        </p:txBody>
      </p:sp>
    </p:spTree>
    <p:extLst>
      <p:ext uri="{BB962C8B-B14F-4D97-AF65-F5344CB8AC3E}">
        <p14:creationId xmlns:p14="http://schemas.microsoft.com/office/powerpoint/2010/main" val="6261462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9C83160-A1B3-48E3-A7DA-05ECEDD7D783}" type="slidenum">
              <a:rPr lang="en-IN" smtClean="0"/>
              <a:t>46</a:t>
            </a:fld>
            <a:endParaRPr lang="en-IN" dirty="0"/>
          </a:p>
        </p:txBody>
      </p:sp>
    </p:spTree>
    <p:extLst>
      <p:ext uri="{BB962C8B-B14F-4D97-AF65-F5344CB8AC3E}">
        <p14:creationId xmlns:p14="http://schemas.microsoft.com/office/powerpoint/2010/main" val="3369119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ITAT Appeal – Section 253(3)</a:t>
            </a:r>
          </a:p>
          <a:p>
            <a:r>
              <a:rPr lang="en-IN" dirty="0"/>
              <a:t>High Court Appeal – Section 260A</a:t>
            </a:r>
          </a:p>
          <a:p>
            <a:r>
              <a:rPr lang="en-IN" dirty="0"/>
              <a:t>Supreme court appeal – Section 261 (appeal can be made to SC in any case which the HC certifies to be a fit one for appeal to the SC. </a:t>
            </a:r>
          </a:p>
          <a:p>
            <a:endParaRPr lang="en-IN" dirty="0"/>
          </a:p>
        </p:txBody>
      </p:sp>
      <p:sp>
        <p:nvSpPr>
          <p:cNvPr id="4" name="Slide Number Placeholder 3"/>
          <p:cNvSpPr>
            <a:spLocks noGrp="1"/>
          </p:cNvSpPr>
          <p:nvPr>
            <p:ph type="sldNum" sz="quarter" idx="5"/>
          </p:nvPr>
        </p:nvSpPr>
        <p:spPr/>
        <p:txBody>
          <a:bodyPr/>
          <a:lstStyle/>
          <a:p>
            <a:fld id="{E9C83160-A1B3-48E3-A7DA-05ECEDD7D783}" type="slidenum">
              <a:rPr lang="en-IN" smtClean="0"/>
              <a:t>5</a:t>
            </a:fld>
            <a:endParaRPr lang="en-IN" dirty="0"/>
          </a:p>
        </p:txBody>
      </p:sp>
    </p:spTree>
    <p:extLst>
      <p:ext uri="{BB962C8B-B14F-4D97-AF65-F5344CB8AC3E}">
        <p14:creationId xmlns:p14="http://schemas.microsoft.com/office/powerpoint/2010/main" val="35288092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9C83160-A1B3-48E3-A7DA-05ECEDD7D783}" type="slidenum">
              <a:rPr lang="en-IN" smtClean="0"/>
              <a:t>47</a:t>
            </a:fld>
            <a:endParaRPr lang="en-IN" dirty="0"/>
          </a:p>
        </p:txBody>
      </p:sp>
    </p:spTree>
    <p:extLst>
      <p:ext uri="{BB962C8B-B14F-4D97-AF65-F5344CB8AC3E}">
        <p14:creationId xmlns:p14="http://schemas.microsoft.com/office/powerpoint/2010/main" val="39364942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9C83160-A1B3-48E3-A7DA-05ECEDD7D783}" type="slidenum">
              <a:rPr lang="en-IN" smtClean="0"/>
              <a:t>48</a:t>
            </a:fld>
            <a:endParaRPr lang="en-IN" dirty="0"/>
          </a:p>
        </p:txBody>
      </p:sp>
    </p:spTree>
    <p:extLst>
      <p:ext uri="{BB962C8B-B14F-4D97-AF65-F5344CB8AC3E}">
        <p14:creationId xmlns:p14="http://schemas.microsoft.com/office/powerpoint/2010/main" val="31077305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9C83160-A1B3-48E3-A7DA-05ECEDD7D783}" type="slidenum">
              <a:rPr lang="en-IN" smtClean="0"/>
              <a:t>49</a:t>
            </a:fld>
            <a:endParaRPr lang="en-IN" dirty="0"/>
          </a:p>
        </p:txBody>
      </p:sp>
    </p:spTree>
    <p:extLst>
      <p:ext uri="{BB962C8B-B14F-4D97-AF65-F5344CB8AC3E}">
        <p14:creationId xmlns:p14="http://schemas.microsoft.com/office/powerpoint/2010/main" val="18875352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9C83160-A1B3-48E3-A7DA-05ECEDD7D783}" type="slidenum">
              <a:rPr lang="en-IN" smtClean="0"/>
              <a:t>62</a:t>
            </a:fld>
            <a:endParaRPr lang="en-IN" dirty="0"/>
          </a:p>
        </p:txBody>
      </p:sp>
    </p:spTree>
    <p:extLst>
      <p:ext uri="{BB962C8B-B14F-4D97-AF65-F5344CB8AC3E}">
        <p14:creationId xmlns:p14="http://schemas.microsoft.com/office/powerpoint/2010/main" val="19729941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9C83160-A1B3-48E3-A7DA-05ECEDD7D783}" type="slidenum">
              <a:rPr lang="en-IN" smtClean="0"/>
              <a:t>89</a:t>
            </a:fld>
            <a:endParaRPr lang="en-IN" dirty="0"/>
          </a:p>
        </p:txBody>
      </p:sp>
    </p:spTree>
    <p:extLst>
      <p:ext uri="{BB962C8B-B14F-4D97-AF65-F5344CB8AC3E}">
        <p14:creationId xmlns:p14="http://schemas.microsoft.com/office/powerpoint/2010/main" val="1038217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 246(1)(a) where the assessee objects to the amount of income assessed, or to the amount of tax determined, or to the amount of loss computed, or to the status under which he is assessed.</a:t>
            </a:r>
          </a:p>
          <a:p>
            <a:pPr marL="171450" indent="-171450">
              <a:buFont typeface="Arial" panose="020B0604020202020204" pitchFamily="34" charset="0"/>
              <a:buChar char="•"/>
            </a:pPr>
            <a:r>
              <a:rPr lang="en-US" dirty="0"/>
              <a:t>*except an order passed in pursuance of directions of the Dispute Resolution Panel</a:t>
            </a:r>
            <a:endParaRPr lang="en-IN" dirty="0"/>
          </a:p>
        </p:txBody>
      </p:sp>
      <p:sp>
        <p:nvSpPr>
          <p:cNvPr id="4" name="Slide Number Placeholder 3"/>
          <p:cNvSpPr>
            <a:spLocks noGrp="1"/>
          </p:cNvSpPr>
          <p:nvPr>
            <p:ph type="sldNum" sz="quarter" idx="5"/>
          </p:nvPr>
        </p:nvSpPr>
        <p:spPr/>
        <p:txBody>
          <a:bodyPr/>
          <a:lstStyle/>
          <a:p>
            <a:fld id="{E9C83160-A1B3-48E3-A7DA-05ECEDD7D783}" type="slidenum">
              <a:rPr lang="en-IN" smtClean="0"/>
              <a:t>7</a:t>
            </a:fld>
            <a:endParaRPr lang="en-IN" dirty="0"/>
          </a:p>
        </p:txBody>
      </p:sp>
    </p:spTree>
    <p:extLst>
      <p:ext uri="{BB962C8B-B14F-4D97-AF65-F5344CB8AC3E}">
        <p14:creationId xmlns:p14="http://schemas.microsoft.com/office/powerpoint/2010/main" val="3684473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67430-D947-18DF-EBF8-150AF2E66F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F8CA1-3F21-8C25-4EF9-22AF70D429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1EA597-554A-C125-5255-2E41ECE2B325}"/>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54110810-606A-5024-1098-E28F4FAEE275}"/>
              </a:ext>
            </a:extLst>
          </p:cNvPr>
          <p:cNvSpPr>
            <a:spLocks noGrp="1"/>
          </p:cNvSpPr>
          <p:nvPr>
            <p:ph type="sldNum" sz="quarter" idx="5"/>
          </p:nvPr>
        </p:nvSpPr>
        <p:spPr/>
        <p:txBody>
          <a:bodyPr/>
          <a:lstStyle/>
          <a:p>
            <a:fld id="{E9C83160-A1B3-48E3-A7DA-05ECEDD7D783}" type="slidenum">
              <a:rPr lang="en-IN" smtClean="0"/>
              <a:t>8</a:t>
            </a:fld>
            <a:endParaRPr lang="en-IN" dirty="0"/>
          </a:p>
        </p:txBody>
      </p:sp>
    </p:spTree>
    <p:extLst>
      <p:ext uri="{BB962C8B-B14F-4D97-AF65-F5344CB8AC3E}">
        <p14:creationId xmlns:p14="http://schemas.microsoft.com/office/powerpoint/2010/main" val="373165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21116-3288-86C7-4FBB-C86D209D6F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19934E-F78D-981A-AB0C-608355DEC7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737D52-913E-4554-4B52-671AF610FC7F}"/>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9400A2A5-49F9-E0E8-1A80-70DCC58E6B8D}"/>
              </a:ext>
            </a:extLst>
          </p:cNvPr>
          <p:cNvSpPr>
            <a:spLocks noGrp="1"/>
          </p:cNvSpPr>
          <p:nvPr>
            <p:ph type="sldNum" sz="quarter" idx="5"/>
          </p:nvPr>
        </p:nvSpPr>
        <p:spPr/>
        <p:txBody>
          <a:bodyPr/>
          <a:lstStyle/>
          <a:p>
            <a:fld id="{E9C83160-A1B3-48E3-A7DA-05ECEDD7D783}" type="slidenum">
              <a:rPr lang="en-IN" smtClean="0"/>
              <a:t>9</a:t>
            </a:fld>
            <a:endParaRPr lang="en-IN" dirty="0"/>
          </a:p>
        </p:txBody>
      </p:sp>
    </p:spTree>
    <p:extLst>
      <p:ext uri="{BB962C8B-B14F-4D97-AF65-F5344CB8AC3E}">
        <p14:creationId xmlns:p14="http://schemas.microsoft.com/office/powerpoint/2010/main" val="3311553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38736-D827-9F6B-AC3F-C64946D968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2DC097-BBF5-DF37-82B7-229259743F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BC4306-0602-9543-F338-FF541F891378}"/>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D08E9A77-19AC-5AD0-E2C5-804BDE235F76}"/>
              </a:ext>
            </a:extLst>
          </p:cNvPr>
          <p:cNvSpPr>
            <a:spLocks noGrp="1"/>
          </p:cNvSpPr>
          <p:nvPr>
            <p:ph type="sldNum" sz="quarter" idx="5"/>
          </p:nvPr>
        </p:nvSpPr>
        <p:spPr/>
        <p:txBody>
          <a:bodyPr/>
          <a:lstStyle/>
          <a:p>
            <a:fld id="{E9C83160-A1B3-48E3-A7DA-05ECEDD7D783}" type="slidenum">
              <a:rPr lang="en-IN" smtClean="0"/>
              <a:t>10</a:t>
            </a:fld>
            <a:endParaRPr lang="en-IN" dirty="0"/>
          </a:p>
        </p:txBody>
      </p:sp>
    </p:spTree>
    <p:extLst>
      <p:ext uri="{BB962C8B-B14F-4D97-AF65-F5344CB8AC3E}">
        <p14:creationId xmlns:p14="http://schemas.microsoft.com/office/powerpoint/2010/main" val="1997564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BA86F-676A-6368-4EF6-A03520D018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562286-CD6C-A943-0CE7-CB35075D82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E6F1A9-A94A-1603-E65E-FAA5AEA715EE}"/>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CE28A63A-182A-5376-5B0E-1C9F654A95F6}"/>
              </a:ext>
            </a:extLst>
          </p:cNvPr>
          <p:cNvSpPr>
            <a:spLocks noGrp="1"/>
          </p:cNvSpPr>
          <p:nvPr>
            <p:ph type="sldNum" sz="quarter" idx="5"/>
          </p:nvPr>
        </p:nvSpPr>
        <p:spPr/>
        <p:txBody>
          <a:bodyPr/>
          <a:lstStyle/>
          <a:p>
            <a:fld id="{E9C83160-A1B3-48E3-A7DA-05ECEDD7D783}" type="slidenum">
              <a:rPr lang="en-IN" smtClean="0"/>
              <a:t>11</a:t>
            </a:fld>
            <a:endParaRPr lang="en-IN" dirty="0"/>
          </a:p>
        </p:txBody>
      </p:sp>
    </p:spTree>
    <p:extLst>
      <p:ext uri="{BB962C8B-B14F-4D97-AF65-F5344CB8AC3E}">
        <p14:creationId xmlns:p14="http://schemas.microsoft.com/office/powerpoint/2010/main" val="655309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446E1-E378-46D6-91D9-CB0A320ABD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3230AB94-0660-4C81-8984-88C48A4F68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1BDE0EB0-9C21-4167-B895-44B73A38C6DA}"/>
              </a:ext>
            </a:extLst>
          </p:cNvPr>
          <p:cNvSpPr>
            <a:spLocks noGrp="1"/>
          </p:cNvSpPr>
          <p:nvPr>
            <p:ph type="dt" sz="half" idx="10"/>
          </p:nvPr>
        </p:nvSpPr>
        <p:spPr/>
        <p:txBody>
          <a:bodyPr/>
          <a:lstStyle/>
          <a:p>
            <a:fld id="{2905A641-29D9-42AE-B184-62E1D67CA0E2}" type="datetimeFigureOut">
              <a:rPr lang="en-IN" smtClean="0"/>
              <a:t>29-10-2024</a:t>
            </a:fld>
            <a:endParaRPr lang="en-IN" dirty="0"/>
          </a:p>
        </p:txBody>
      </p:sp>
      <p:sp>
        <p:nvSpPr>
          <p:cNvPr id="5" name="Footer Placeholder 4">
            <a:extLst>
              <a:ext uri="{FF2B5EF4-FFF2-40B4-BE49-F238E27FC236}">
                <a16:creationId xmlns:a16="http://schemas.microsoft.com/office/drawing/2014/main" id="{EE7531D4-9646-4AD5-9A0D-F1DBCAC71E88}"/>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9E505232-FC11-44F1-A46C-FAF689562575}"/>
              </a:ext>
            </a:extLst>
          </p:cNvPr>
          <p:cNvSpPr>
            <a:spLocks noGrp="1"/>
          </p:cNvSpPr>
          <p:nvPr>
            <p:ph type="sldNum" sz="quarter" idx="12"/>
          </p:nvPr>
        </p:nvSpPr>
        <p:spPr/>
        <p:txBody>
          <a:bodyPr/>
          <a:lstStyle/>
          <a:p>
            <a:fld id="{3CE46214-8EDB-4210-92B3-48192AD6CE08}" type="slidenum">
              <a:rPr lang="en-IN" smtClean="0"/>
              <a:t>‹#›</a:t>
            </a:fld>
            <a:endParaRPr lang="en-IN" dirty="0"/>
          </a:p>
        </p:txBody>
      </p:sp>
    </p:spTree>
    <p:extLst>
      <p:ext uri="{BB962C8B-B14F-4D97-AF65-F5344CB8AC3E}">
        <p14:creationId xmlns:p14="http://schemas.microsoft.com/office/powerpoint/2010/main" val="4137342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5BAE6-F9E0-4020-B632-3A8E98E261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294C4F78-AC2C-41AB-8C73-FA311CDC21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a:extLst>
              <a:ext uri="{FF2B5EF4-FFF2-40B4-BE49-F238E27FC236}">
                <a16:creationId xmlns:a16="http://schemas.microsoft.com/office/drawing/2014/main" id="{E9BC5113-14C9-4E1B-92A0-F540E610B0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94E7A9-C3D6-4F56-94F8-531BF83399B3}"/>
              </a:ext>
            </a:extLst>
          </p:cNvPr>
          <p:cNvSpPr>
            <a:spLocks noGrp="1"/>
          </p:cNvSpPr>
          <p:nvPr>
            <p:ph type="dt" sz="half" idx="10"/>
          </p:nvPr>
        </p:nvSpPr>
        <p:spPr/>
        <p:txBody>
          <a:bodyPr/>
          <a:lstStyle/>
          <a:p>
            <a:fld id="{2905A641-29D9-42AE-B184-62E1D67CA0E2}" type="datetimeFigureOut">
              <a:rPr lang="en-IN" smtClean="0"/>
              <a:t>29-10-2024</a:t>
            </a:fld>
            <a:endParaRPr lang="en-IN" dirty="0"/>
          </a:p>
        </p:txBody>
      </p:sp>
      <p:sp>
        <p:nvSpPr>
          <p:cNvPr id="6" name="Footer Placeholder 5">
            <a:extLst>
              <a:ext uri="{FF2B5EF4-FFF2-40B4-BE49-F238E27FC236}">
                <a16:creationId xmlns:a16="http://schemas.microsoft.com/office/drawing/2014/main" id="{4F936033-6482-43B7-879D-600B232DE7F3}"/>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10C76CD0-A82A-4113-9AA9-C4413AD1E584}"/>
              </a:ext>
            </a:extLst>
          </p:cNvPr>
          <p:cNvSpPr>
            <a:spLocks noGrp="1"/>
          </p:cNvSpPr>
          <p:nvPr>
            <p:ph type="sldNum" sz="quarter" idx="12"/>
          </p:nvPr>
        </p:nvSpPr>
        <p:spPr/>
        <p:txBody>
          <a:bodyPr/>
          <a:lstStyle/>
          <a:p>
            <a:fld id="{3CE46214-8EDB-4210-92B3-48192AD6CE08}" type="slidenum">
              <a:rPr lang="en-IN" smtClean="0"/>
              <a:t>‹#›</a:t>
            </a:fld>
            <a:endParaRPr lang="en-IN" dirty="0"/>
          </a:p>
        </p:txBody>
      </p:sp>
    </p:spTree>
    <p:extLst>
      <p:ext uri="{BB962C8B-B14F-4D97-AF65-F5344CB8AC3E}">
        <p14:creationId xmlns:p14="http://schemas.microsoft.com/office/powerpoint/2010/main" val="2095698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247A7-30B4-41B0-A041-ADA1650BD93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01450F2-D448-4782-9C2F-DBBF0287CD6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AF4539-FB49-4DC2-AA4A-78038B053FC1}"/>
              </a:ext>
            </a:extLst>
          </p:cNvPr>
          <p:cNvSpPr>
            <a:spLocks noGrp="1"/>
          </p:cNvSpPr>
          <p:nvPr>
            <p:ph type="dt" sz="half" idx="10"/>
          </p:nvPr>
        </p:nvSpPr>
        <p:spPr/>
        <p:txBody>
          <a:bodyPr/>
          <a:lstStyle/>
          <a:p>
            <a:fld id="{2905A641-29D9-42AE-B184-62E1D67CA0E2}" type="datetimeFigureOut">
              <a:rPr lang="en-IN" smtClean="0"/>
              <a:t>29-10-2024</a:t>
            </a:fld>
            <a:endParaRPr lang="en-IN" dirty="0"/>
          </a:p>
        </p:txBody>
      </p:sp>
      <p:sp>
        <p:nvSpPr>
          <p:cNvPr id="5" name="Footer Placeholder 4">
            <a:extLst>
              <a:ext uri="{FF2B5EF4-FFF2-40B4-BE49-F238E27FC236}">
                <a16:creationId xmlns:a16="http://schemas.microsoft.com/office/drawing/2014/main" id="{BF626961-61E8-4C3C-9F90-2A955BA86A10}"/>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12F17A35-2CF5-4F98-ABAF-2F15D71F0975}"/>
              </a:ext>
            </a:extLst>
          </p:cNvPr>
          <p:cNvSpPr>
            <a:spLocks noGrp="1"/>
          </p:cNvSpPr>
          <p:nvPr>
            <p:ph type="sldNum" sz="quarter" idx="12"/>
          </p:nvPr>
        </p:nvSpPr>
        <p:spPr/>
        <p:txBody>
          <a:bodyPr/>
          <a:lstStyle/>
          <a:p>
            <a:fld id="{3CE46214-8EDB-4210-92B3-48192AD6CE08}" type="slidenum">
              <a:rPr lang="en-IN" smtClean="0"/>
              <a:t>‹#›</a:t>
            </a:fld>
            <a:endParaRPr lang="en-IN" dirty="0"/>
          </a:p>
        </p:txBody>
      </p:sp>
    </p:spTree>
    <p:extLst>
      <p:ext uri="{BB962C8B-B14F-4D97-AF65-F5344CB8AC3E}">
        <p14:creationId xmlns:p14="http://schemas.microsoft.com/office/powerpoint/2010/main" val="2972792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4207D4-E04B-4047-B598-4904132AB89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7358F2F-FDCF-4915-8D39-E0A823A23EC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54190CA-144D-48E0-A23B-DF8162152291}"/>
              </a:ext>
            </a:extLst>
          </p:cNvPr>
          <p:cNvSpPr>
            <a:spLocks noGrp="1"/>
          </p:cNvSpPr>
          <p:nvPr>
            <p:ph type="dt" sz="half" idx="10"/>
          </p:nvPr>
        </p:nvSpPr>
        <p:spPr/>
        <p:txBody>
          <a:bodyPr/>
          <a:lstStyle/>
          <a:p>
            <a:fld id="{2905A641-29D9-42AE-B184-62E1D67CA0E2}" type="datetimeFigureOut">
              <a:rPr lang="en-IN" smtClean="0"/>
              <a:t>29-10-2024</a:t>
            </a:fld>
            <a:endParaRPr lang="en-IN" dirty="0"/>
          </a:p>
        </p:txBody>
      </p:sp>
      <p:sp>
        <p:nvSpPr>
          <p:cNvPr id="5" name="Footer Placeholder 4">
            <a:extLst>
              <a:ext uri="{FF2B5EF4-FFF2-40B4-BE49-F238E27FC236}">
                <a16:creationId xmlns:a16="http://schemas.microsoft.com/office/drawing/2014/main" id="{D348D5F3-7DEE-4E8F-9DAF-9DF53DBD6EC4}"/>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244B30CC-F654-4337-82C5-58BFB67F3CCC}"/>
              </a:ext>
            </a:extLst>
          </p:cNvPr>
          <p:cNvSpPr>
            <a:spLocks noGrp="1"/>
          </p:cNvSpPr>
          <p:nvPr>
            <p:ph type="sldNum" sz="quarter" idx="12"/>
          </p:nvPr>
        </p:nvSpPr>
        <p:spPr/>
        <p:txBody>
          <a:bodyPr/>
          <a:lstStyle/>
          <a:p>
            <a:fld id="{3CE46214-8EDB-4210-92B3-48192AD6CE08}" type="slidenum">
              <a:rPr lang="en-IN" smtClean="0"/>
              <a:t>‹#›</a:t>
            </a:fld>
            <a:endParaRPr lang="en-IN" dirty="0"/>
          </a:p>
        </p:txBody>
      </p:sp>
    </p:spTree>
    <p:extLst>
      <p:ext uri="{BB962C8B-B14F-4D97-AF65-F5344CB8AC3E}">
        <p14:creationId xmlns:p14="http://schemas.microsoft.com/office/powerpoint/2010/main" val="1315298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4C2ED-D3BD-4477-80F7-6CB47DCB990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D99C78C-C1E2-4262-B56F-FBD7F8B29D9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45695F8-B9E9-449C-A818-1E1E11B1F97F}"/>
              </a:ext>
            </a:extLst>
          </p:cNvPr>
          <p:cNvSpPr>
            <a:spLocks noGrp="1"/>
          </p:cNvSpPr>
          <p:nvPr>
            <p:ph type="dt" sz="half" idx="10"/>
          </p:nvPr>
        </p:nvSpPr>
        <p:spPr/>
        <p:txBody>
          <a:bodyPr/>
          <a:lstStyle/>
          <a:p>
            <a:fld id="{2905A641-29D9-42AE-B184-62E1D67CA0E2}" type="datetimeFigureOut">
              <a:rPr lang="en-IN" smtClean="0"/>
              <a:t>29-10-2024</a:t>
            </a:fld>
            <a:endParaRPr lang="en-IN" dirty="0"/>
          </a:p>
        </p:txBody>
      </p:sp>
      <p:sp>
        <p:nvSpPr>
          <p:cNvPr id="5" name="Footer Placeholder 4">
            <a:extLst>
              <a:ext uri="{FF2B5EF4-FFF2-40B4-BE49-F238E27FC236}">
                <a16:creationId xmlns:a16="http://schemas.microsoft.com/office/drawing/2014/main" id="{1FB58689-EF7D-4A30-8BBC-AAD8B5954866}"/>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1224CC56-45B1-4F07-9E99-1D84825265FD}"/>
              </a:ext>
            </a:extLst>
          </p:cNvPr>
          <p:cNvSpPr>
            <a:spLocks noGrp="1"/>
          </p:cNvSpPr>
          <p:nvPr>
            <p:ph type="sldNum" sz="quarter" idx="12"/>
          </p:nvPr>
        </p:nvSpPr>
        <p:spPr/>
        <p:txBody>
          <a:bodyPr/>
          <a:lstStyle/>
          <a:p>
            <a:fld id="{3CE46214-8EDB-4210-92B3-48192AD6CE08}" type="slidenum">
              <a:rPr lang="en-IN" smtClean="0"/>
              <a:t>‹#›</a:t>
            </a:fld>
            <a:endParaRPr lang="en-IN" dirty="0"/>
          </a:p>
        </p:txBody>
      </p:sp>
    </p:spTree>
    <p:extLst>
      <p:ext uri="{BB962C8B-B14F-4D97-AF65-F5344CB8AC3E}">
        <p14:creationId xmlns:p14="http://schemas.microsoft.com/office/powerpoint/2010/main" val="473223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80A95-92D7-43E4-8777-C78508CE47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94E63F12-9B97-4A47-8115-DB99D83EE3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5AD9F1C-C170-43AF-8C00-D43F36034DEB}"/>
              </a:ext>
            </a:extLst>
          </p:cNvPr>
          <p:cNvSpPr>
            <a:spLocks noGrp="1"/>
          </p:cNvSpPr>
          <p:nvPr>
            <p:ph type="dt" sz="half" idx="10"/>
          </p:nvPr>
        </p:nvSpPr>
        <p:spPr/>
        <p:txBody>
          <a:bodyPr/>
          <a:lstStyle/>
          <a:p>
            <a:fld id="{2905A641-29D9-42AE-B184-62E1D67CA0E2}" type="datetimeFigureOut">
              <a:rPr lang="en-IN" smtClean="0"/>
              <a:t>29-10-2024</a:t>
            </a:fld>
            <a:endParaRPr lang="en-IN" dirty="0"/>
          </a:p>
        </p:txBody>
      </p:sp>
      <p:sp>
        <p:nvSpPr>
          <p:cNvPr id="5" name="Footer Placeholder 4">
            <a:extLst>
              <a:ext uri="{FF2B5EF4-FFF2-40B4-BE49-F238E27FC236}">
                <a16:creationId xmlns:a16="http://schemas.microsoft.com/office/drawing/2014/main" id="{8B107D77-26FA-40CC-9033-7870B99DD158}"/>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CA820EAE-5870-4763-A572-8695B1D096E9}"/>
              </a:ext>
            </a:extLst>
          </p:cNvPr>
          <p:cNvSpPr>
            <a:spLocks noGrp="1"/>
          </p:cNvSpPr>
          <p:nvPr>
            <p:ph type="sldNum" sz="quarter" idx="12"/>
          </p:nvPr>
        </p:nvSpPr>
        <p:spPr/>
        <p:txBody>
          <a:bodyPr/>
          <a:lstStyle/>
          <a:p>
            <a:fld id="{3CE46214-8EDB-4210-92B3-48192AD6CE08}" type="slidenum">
              <a:rPr lang="en-IN" smtClean="0"/>
              <a:t>‹#›</a:t>
            </a:fld>
            <a:endParaRPr lang="en-IN" dirty="0"/>
          </a:p>
        </p:txBody>
      </p:sp>
    </p:spTree>
    <p:extLst>
      <p:ext uri="{BB962C8B-B14F-4D97-AF65-F5344CB8AC3E}">
        <p14:creationId xmlns:p14="http://schemas.microsoft.com/office/powerpoint/2010/main" val="2666782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569D6-6C2A-4673-9DEF-30426E5545F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5F46B13-D9C3-487E-84FE-2C52F17FD2F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13765710-DFB3-408D-A912-3248361B2F2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1AE1FF07-E2CB-4B26-9865-A9F7D0A7067D}"/>
              </a:ext>
            </a:extLst>
          </p:cNvPr>
          <p:cNvSpPr>
            <a:spLocks noGrp="1"/>
          </p:cNvSpPr>
          <p:nvPr>
            <p:ph type="dt" sz="half" idx="10"/>
          </p:nvPr>
        </p:nvSpPr>
        <p:spPr/>
        <p:txBody>
          <a:bodyPr/>
          <a:lstStyle/>
          <a:p>
            <a:fld id="{2905A641-29D9-42AE-B184-62E1D67CA0E2}" type="datetimeFigureOut">
              <a:rPr lang="en-IN" smtClean="0"/>
              <a:t>29-10-2024</a:t>
            </a:fld>
            <a:endParaRPr lang="en-IN" dirty="0"/>
          </a:p>
        </p:txBody>
      </p:sp>
      <p:sp>
        <p:nvSpPr>
          <p:cNvPr id="6" name="Footer Placeholder 5">
            <a:extLst>
              <a:ext uri="{FF2B5EF4-FFF2-40B4-BE49-F238E27FC236}">
                <a16:creationId xmlns:a16="http://schemas.microsoft.com/office/drawing/2014/main" id="{3851746B-F862-4B8C-817F-A32E3F8034BE}"/>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BED0B1FE-8CCE-4B11-97BA-9D7DE29A9AC4}"/>
              </a:ext>
            </a:extLst>
          </p:cNvPr>
          <p:cNvSpPr>
            <a:spLocks noGrp="1"/>
          </p:cNvSpPr>
          <p:nvPr>
            <p:ph type="sldNum" sz="quarter" idx="12"/>
          </p:nvPr>
        </p:nvSpPr>
        <p:spPr/>
        <p:txBody>
          <a:bodyPr/>
          <a:lstStyle/>
          <a:p>
            <a:fld id="{3CE46214-8EDB-4210-92B3-48192AD6CE08}" type="slidenum">
              <a:rPr lang="en-IN" smtClean="0"/>
              <a:t>‹#›</a:t>
            </a:fld>
            <a:endParaRPr lang="en-IN" dirty="0"/>
          </a:p>
        </p:txBody>
      </p:sp>
    </p:spTree>
    <p:extLst>
      <p:ext uri="{BB962C8B-B14F-4D97-AF65-F5344CB8AC3E}">
        <p14:creationId xmlns:p14="http://schemas.microsoft.com/office/powerpoint/2010/main" val="94682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E4E42-ACF3-42AB-9E41-F9AEDA5BD6A7}"/>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C6D6ADE-5B4F-473E-82A1-98AA0A7068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EDFCE52-1E77-4812-A7FD-ED833FE5A9E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08AF797D-4B53-47AF-9AB5-06CC00C1EE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85AE607-86E4-466E-BF7B-F268F35604C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D5B94883-283C-4CB0-8B5B-CFA86A37F20E}"/>
              </a:ext>
            </a:extLst>
          </p:cNvPr>
          <p:cNvSpPr>
            <a:spLocks noGrp="1"/>
          </p:cNvSpPr>
          <p:nvPr>
            <p:ph type="dt" sz="half" idx="10"/>
          </p:nvPr>
        </p:nvSpPr>
        <p:spPr/>
        <p:txBody>
          <a:bodyPr/>
          <a:lstStyle/>
          <a:p>
            <a:fld id="{2905A641-29D9-42AE-B184-62E1D67CA0E2}" type="datetimeFigureOut">
              <a:rPr lang="en-IN" smtClean="0"/>
              <a:t>29-10-2024</a:t>
            </a:fld>
            <a:endParaRPr lang="en-IN" dirty="0"/>
          </a:p>
        </p:txBody>
      </p:sp>
      <p:sp>
        <p:nvSpPr>
          <p:cNvPr id="8" name="Footer Placeholder 7">
            <a:extLst>
              <a:ext uri="{FF2B5EF4-FFF2-40B4-BE49-F238E27FC236}">
                <a16:creationId xmlns:a16="http://schemas.microsoft.com/office/drawing/2014/main" id="{34B69499-D484-48D2-A252-6362054A04AF}"/>
              </a:ext>
            </a:extLst>
          </p:cNvPr>
          <p:cNvSpPr>
            <a:spLocks noGrp="1"/>
          </p:cNvSpPr>
          <p:nvPr>
            <p:ph type="ftr" sz="quarter" idx="11"/>
          </p:nvPr>
        </p:nvSpPr>
        <p:spPr/>
        <p:txBody>
          <a:bodyPr/>
          <a:lstStyle/>
          <a:p>
            <a:endParaRPr lang="en-IN" dirty="0"/>
          </a:p>
        </p:txBody>
      </p:sp>
      <p:sp>
        <p:nvSpPr>
          <p:cNvPr id="9" name="Slide Number Placeholder 8">
            <a:extLst>
              <a:ext uri="{FF2B5EF4-FFF2-40B4-BE49-F238E27FC236}">
                <a16:creationId xmlns:a16="http://schemas.microsoft.com/office/drawing/2014/main" id="{CFB42FA9-5264-40A9-9B24-A50F386B691B}"/>
              </a:ext>
            </a:extLst>
          </p:cNvPr>
          <p:cNvSpPr>
            <a:spLocks noGrp="1"/>
          </p:cNvSpPr>
          <p:nvPr>
            <p:ph type="sldNum" sz="quarter" idx="12"/>
          </p:nvPr>
        </p:nvSpPr>
        <p:spPr/>
        <p:txBody>
          <a:bodyPr/>
          <a:lstStyle/>
          <a:p>
            <a:fld id="{3CE46214-8EDB-4210-92B3-48192AD6CE08}" type="slidenum">
              <a:rPr lang="en-IN" smtClean="0"/>
              <a:t>‹#›</a:t>
            </a:fld>
            <a:endParaRPr lang="en-IN" dirty="0"/>
          </a:p>
        </p:txBody>
      </p:sp>
    </p:spTree>
    <p:extLst>
      <p:ext uri="{BB962C8B-B14F-4D97-AF65-F5344CB8AC3E}">
        <p14:creationId xmlns:p14="http://schemas.microsoft.com/office/powerpoint/2010/main" val="1783045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B449C-D445-4951-BED1-517FF3C629AB}"/>
              </a:ext>
            </a:extLst>
          </p:cNvPr>
          <p:cNvSpPr>
            <a:spLocks noGrp="1"/>
          </p:cNvSpPr>
          <p:nvPr>
            <p:ph type="title"/>
          </p:nvPr>
        </p:nvSpPr>
        <p:spPr/>
        <p:txBody>
          <a:bodyPr/>
          <a:lstStyle/>
          <a:p>
            <a:r>
              <a:rPr lang="en-US" dirty="0"/>
              <a:t>Click to edit Master title style</a:t>
            </a:r>
            <a:endParaRPr lang="en-IN" dirty="0"/>
          </a:p>
        </p:txBody>
      </p:sp>
      <p:sp>
        <p:nvSpPr>
          <p:cNvPr id="3" name="Date Placeholder 2">
            <a:extLst>
              <a:ext uri="{FF2B5EF4-FFF2-40B4-BE49-F238E27FC236}">
                <a16:creationId xmlns:a16="http://schemas.microsoft.com/office/drawing/2014/main" id="{DF964D66-878C-4C9B-97C5-503BA470330E}"/>
              </a:ext>
            </a:extLst>
          </p:cNvPr>
          <p:cNvSpPr>
            <a:spLocks noGrp="1"/>
          </p:cNvSpPr>
          <p:nvPr>
            <p:ph type="dt" sz="half" idx="10"/>
          </p:nvPr>
        </p:nvSpPr>
        <p:spPr/>
        <p:txBody>
          <a:bodyPr/>
          <a:lstStyle/>
          <a:p>
            <a:fld id="{2905A641-29D9-42AE-B184-62E1D67CA0E2}" type="datetimeFigureOut">
              <a:rPr lang="en-IN" smtClean="0"/>
              <a:t>29-10-2024</a:t>
            </a:fld>
            <a:endParaRPr lang="en-IN" dirty="0"/>
          </a:p>
        </p:txBody>
      </p:sp>
      <p:sp>
        <p:nvSpPr>
          <p:cNvPr id="4" name="Footer Placeholder 3">
            <a:extLst>
              <a:ext uri="{FF2B5EF4-FFF2-40B4-BE49-F238E27FC236}">
                <a16:creationId xmlns:a16="http://schemas.microsoft.com/office/drawing/2014/main" id="{887E0962-0C06-462A-A00E-70B08B3F61F8}"/>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837AF0E9-C9C1-4AB3-9994-14D4AE0AA3C9}"/>
              </a:ext>
            </a:extLst>
          </p:cNvPr>
          <p:cNvSpPr>
            <a:spLocks noGrp="1"/>
          </p:cNvSpPr>
          <p:nvPr>
            <p:ph type="sldNum" sz="quarter" idx="12"/>
          </p:nvPr>
        </p:nvSpPr>
        <p:spPr/>
        <p:txBody>
          <a:bodyPr/>
          <a:lstStyle/>
          <a:p>
            <a:fld id="{3CE46214-8EDB-4210-92B3-48192AD6CE08}" type="slidenum">
              <a:rPr lang="en-IN" smtClean="0"/>
              <a:t>‹#›</a:t>
            </a:fld>
            <a:endParaRPr lang="en-IN" dirty="0"/>
          </a:p>
        </p:txBody>
      </p:sp>
    </p:spTree>
    <p:extLst>
      <p:ext uri="{BB962C8B-B14F-4D97-AF65-F5344CB8AC3E}">
        <p14:creationId xmlns:p14="http://schemas.microsoft.com/office/powerpoint/2010/main" val="1320723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DE5AD1-99E7-4705-8EF8-D1075CD18145}"/>
              </a:ext>
            </a:extLst>
          </p:cNvPr>
          <p:cNvSpPr>
            <a:spLocks noGrp="1"/>
          </p:cNvSpPr>
          <p:nvPr>
            <p:ph type="dt" sz="half" idx="10"/>
          </p:nvPr>
        </p:nvSpPr>
        <p:spPr/>
        <p:txBody>
          <a:bodyPr/>
          <a:lstStyle/>
          <a:p>
            <a:fld id="{2905A641-29D9-42AE-B184-62E1D67CA0E2}" type="datetimeFigureOut">
              <a:rPr lang="en-IN" smtClean="0"/>
              <a:t>29-10-2024</a:t>
            </a:fld>
            <a:endParaRPr lang="en-IN" dirty="0"/>
          </a:p>
        </p:txBody>
      </p:sp>
      <p:sp>
        <p:nvSpPr>
          <p:cNvPr id="3" name="Footer Placeholder 2">
            <a:extLst>
              <a:ext uri="{FF2B5EF4-FFF2-40B4-BE49-F238E27FC236}">
                <a16:creationId xmlns:a16="http://schemas.microsoft.com/office/drawing/2014/main" id="{15D2F84D-F6F0-4057-AF23-60AA92E99EFE}"/>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443AE6BE-E7B7-4B65-A822-23971978C6B5}"/>
              </a:ext>
            </a:extLst>
          </p:cNvPr>
          <p:cNvSpPr>
            <a:spLocks noGrp="1"/>
          </p:cNvSpPr>
          <p:nvPr>
            <p:ph type="sldNum" sz="quarter" idx="12"/>
          </p:nvPr>
        </p:nvSpPr>
        <p:spPr/>
        <p:txBody>
          <a:bodyPr/>
          <a:lstStyle/>
          <a:p>
            <a:fld id="{3CE46214-8EDB-4210-92B3-48192AD6CE08}" type="slidenum">
              <a:rPr lang="en-IN" smtClean="0"/>
              <a:t>‹#›</a:t>
            </a:fld>
            <a:endParaRPr lang="en-IN" dirty="0"/>
          </a:p>
        </p:txBody>
      </p:sp>
      <p:sp>
        <p:nvSpPr>
          <p:cNvPr id="6" name="Content Placeholder 5">
            <a:extLst>
              <a:ext uri="{FF2B5EF4-FFF2-40B4-BE49-F238E27FC236}">
                <a16:creationId xmlns:a16="http://schemas.microsoft.com/office/drawing/2014/main" id="{B594328E-1EBA-098F-57EC-1AF17D926334}"/>
              </a:ext>
            </a:extLst>
          </p:cNvPr>
          <p:cNvSpPr>
            <a:spLocks noGrp="1"/>
          </p:cNvSpPr>
          <p:nvPr>
            <p:ph sz="quarter" idx="13"/>
          </p:nvPr>
        </p:nvSpPr>
        <p:spPr>
          <a:xfrm>
            <a:off x="1058863" y="836613"/>
            <a:ext cx="8032750" cy="15541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765285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5D9D2-8DA3-8D62-4A8B-4CBF19B8FD8D}"/>
              </a:ext>
            </a:extLst>
          </p:cNvPr>
          <p:cNvSpPr>
            <a:spLocks noGrp="1"/>
          </p:cNvSpPr>
          <p:nvPr>
            <p:ph type="title"/>
          </p:nvPr>
        </p:nvSpPr>
        <p:spPr/>
        <p:txBody>
          <a:bodyPr/>
          <a:lstStyle/>
          <a:p>
            <a:r>
              <a:rPr lang="en-US" dirty="0"/>
              <a:t>Click to edit Master title style</a:t>
            </a:r>
            <a:endParaRPr lang="en-IN" dirty="0"/>
          </a:p>
        </p:txBody>
      </p:sp>
      <p:sp>
        <p:nvSpPr>
          <p:cNvPr id="3" name="Date Placeholder 2">
            <a:extLst>
              <a:ext uri="{FF2B5EF4-FFF2-40B4-BE49-F238E27FC236}">
                <a16:creationId xmlns:a16="http://schemas.microsoft.com/office/drawing/2014/main" id="{095E1F1F-80DC-33A9-6F88-A3C5F5DA716B}"/>
              </a:ext>
            </a:extLst>
          </p:cNvPr>
          <p:cNvSpPr>
            <a:spLocks noGrp="1"/>
          </p:cNvSpPr>
          <p:nvPr>
            <p:ph type="dt" sz="half" idx="10"/>
          </p:nvPr>
        </p:nvSpPr>
        <p:spPr/>
        <p:txBody>
          <a:bodyPr/>
          <a:lstStyle/>
          <a:p>
            <a:fld id="{2905A641-29D9-42AE-B184-62E1D67CA0E2}" type="datetimeFigureOut">
              <a:rPr lang="en-IN" smtClean="0"/>
              <a:t>29-10-2024</a:t>
            </a:fld>
            <a:endParaRPr lang="en-IN" dirty="0"/>
          </a:p>
        </p:txBody>
      </p:sp>
      <p:sp>
        <p:nvSpPr>
          <p:cNvPr id="4" name="Footer Placeholder 3">
            <a:extLst>
              <a:ext uri="{FF2B5EF4-FFF2-40B4-BE49-F238E27FC236}">
                <a16:creationId xmlns:a16="http://schemas.microsoft.com/office/drawing/2014/main" id="{F8277B79-8AE2-6EC5-7415-7C814F30DF11}"/>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997CE4B5-1D2A-5E9D-1E0D-5B59D053DC39}"/>
              </a:ext>
            </a:extLst>
          </p:cNvPr>
          <p:cNvSpPr>
            <a:spLocks noGrp="1"/>
          </p:cNvSpPr>
          <p:nvPr>
            <p:ph type="sldNum" sz="quarter" idx="12"/>
          </p:nvPr>
        </p:nvSpPr>
        <p:spPr/>
        <p:txBody>
          <a:bodyPr/>
          <a:lstStyle/>
          <a:p>
            <a:fld id="{3CE46214-8EDB-4210-92B3-48192AD6CE08}" type="slidenum">
              <a:rPr lang="en-IN" smtClean="0"/>
              <a:t>‹#›</a:t>
            </a:fld>
            <a:endParaRPr lang="en-IN" dirty="0"/>
          </a:p>
        </p:txBody>
      </p:sp>
    </p:spTree>
    <p:extLst>
      <p:ext uri="{BB962C8B-B14F-4D97-AF65-F5344CB8AC3E}">
        <p14:creationId xmlns:p14="http://schemas.microsoft.com/office/powerpoint/2010/main" val="2227613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3FF70-F476-4A86-8CE0-D39DDA9ECC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37FDDE0B-D105-4C09-9756-C4EF25851A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24E0D139-B28A-42B1-92F2-4F3FB36BC3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B0A4468-C2B0-41CD-BEB4-98C44EAAB3CF}"/>
              </a:ext>
            </a:extLst>
          </p:cNvPr>
          <p:cNvSpPr>
            <a:spLocks noGrp="1"/>
          </p:cNvSpPr>
          <p:nvPr>
            <p:ph type="dt" sz="half" idx="10"/>
          </p:nvPr>
        </p:nvSpPr>
        <p:spPr/>
        <p:txBody>
          <a:bodyPr/>
          <a:lstStyle/>
          <a:p>
            <a:fld id="{2905A641-29D9-42AE-B184-62E1D67CA0E2}" type="datetimeFigureOut">
              <a:rPr lang="en-IN" smtClean="0"/>
              <a:t>29-10-2024</a:t>
            </a:fld>
            <a:endParaRPr lang="en-IN" dirty="0"/>
          </a:p>
        </p:txBody>
      </p:sp>
      <p:sp>
        <p:nvSpPr>
          <p:cNvPr id="6" name="Footer Placeholder 5">
            <a:extLst>
              <a:ext uri="{FF2B5EF4-FFF2-40B4-BE49-F238E27FC236}">
                <a16:creationId xmlns:a16="http://schemas.microsoft.com/office/drawing/2014/main" id="{A2C26A40-3202-4FE6-9A46-6B6686135BC5}"/>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C22F1746-3FAD-40A9-ADA7-F20C9AE63A98}"/>
              </a:ext>
            </a:extLst>
          </p:cNvPr>
          <p:cNvSpPr>
            <a:spLocks noGrp="1"/>
          </p:cNvSpPr>
          <p:nvPr>
            <p:ph type="sldNum" sz="quarter" idx="12"/>
          </p:nvPr>
        </p:nvSpPr>
        <p:spPr/>
        <p:txBody>
          <a:bodyPr/>
          <a:lstStyle/>
          <a:p>
            <a:fld id="{3CE46214-8EDB-4210-92B3-48192AD6CE08}" type="slidenum">
              <a:rPr lang="en-IN" smtClean="0"/>
              <a:t>‹#›</a:t>
            </a:fld>
            <a:endParaRPr lang="en-IN" dirty="0"/>
          </a:p>
        </p:txBody>
      </p:sp>
    </p:spTree>
    <p:extLst>
      <p:ext uri="{BB962C8B-B14F-4D97-AF65-F5344CB8AC3E}">
        <p14:creationId xmlns:p14="http://schemas.microsoft.com/office/powerpoint/2010/main" val="1133162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30FD96-E1A8-46C5-830D-4BC43BC1DF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IN" dirty="0"/>
          </a:p>
        </p:txBody>
      </p:sp>
      <p:sp>
        <p:nvSpPr>
          <p:cNvPr id="3" name="Text Placeholder 2">
            <a:extLst>
              <a:ext uri="{FF2B5EF4-FFF2-40B4-BE49-F238E27FC236}">
                <a16:creationId xmlns:a16="http://schemas.microsoft.com/office/drawing/2014/main" id="{66DB183E-FA8F-45B7-ABAF-5173B0237A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B97E238-3F29-403B-B463-D73647D8F6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05A641-29D9-42AE-B184-62E1D67CA0E2}" type="datetimeFigureOut">
              <a:rPr lang="en-IN" smtClean="0"/>
              <a:t>29-10-2024</a:t>
            </a:fld>
            <a:endParaRPr lang="en-IN" dirty="0"/>
          </a:p>
        </p:txBody>
      </p:sp>
      <p:sp>
        <p:nvSpPr>
          <p:cNvPr id="5" name="Footer Placeholder 4">
            <a:extLst>
              <a:ext uri="{FF2B5EF4-FFF2-40B4-BE49-F238E27FC236}">
                <a16:creationId xmlns:a16="http://schemas.microsoft.com/office/drawing/2014/main" id="{A291A7F9-77B2-475B-A812-541F4D7195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a:extLst>
              <a:ext uri="{FF2B5EF4-FFF2-40B4-BE49-F238E27FC236}">
                <a16:creationId xmlns:a16="http://schemas.microsoft.com/office/drawing/2014/main" id="{59C51473-FAB7-4C29-A825-99210F596C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46214-8EDB-4210-92B3-48192AD6CE08}" type="slidenum">
              <a:rPr lang="en-IN" smtClean="0"/>
              <a:t>‹#›</a:t>
            </a:fld>
            <a:endParaRPr lang="en-IN" dirty="0"/>
          </a:p>
        </p:txBody>
      </p:sp>
    </p:spTree>
    <p:extLst>
      <p:ext uri="{BB962C8B-B14F-4D97-AF65-F5344CB8AC3E}">
        <p14:creationId xmlns:p14="http://schemas.microsoft.com/office/powerpoint/2010/main" val="321912486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mailto:Abhinov.vaidyanathan@lakshmisri.com" TargetMode="External"/><Relationship Id="rId7" Type="http://schemas.openxmlformats.org/officeDocument/2006/relationships/image" Target="../media/image12.svg"/><Relationship Id="rId2" Type="http://schemas.openxmlformats.org/officeDocument/2006/relationships/hyperlink" Target="mailto:Bharathi.kprasad@lakshmisri.com" TargetMode="Externa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0.sv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112C8E-E3D1-3639-95D2-A698AF9C21AC}"/>
              </a:ext>
            </a:extLst>
          </p:cNvPr>
          <p:cNvSpPr>
            <a:spLocks noGrp="1"/>
          </p:cNvSpPr>
          <p:nvPr>
            <p:ph sz="quarter" idx="13"/>
          </p:nvPr>
        </p:nvSpPr>
        <p:spPr>
          <a:xfrm>
            <a:off x="1168400" y="2171700"/>
            <a:ext cx="10248900" cy="1653979"/>
          </a:xfrm>
        </p:spPr>
        <p:txBody>
          <a:bodyPr>
            <a:noAutofit/>
          </a:bodyPr>
          <a:lstStyle/>
          <a:p>
            <a:pPr marL="266700" indent="-266700" algn="ctr">
              <a:buNone/>
            </a:pPr>
            <a:r>
              <a:rPr lang="en-US" sz="3000" b="1" dirty="0">
                <a:latin typeface="+mj-lt"/>
              </a:rPr>
              <a:t>Appeals &amp; Drafting under the Income Tax Act, 1961</a:t>
            </a:r>
          </a:p>
          <a:p>
            <a:pPr marL="266700" indent="-266700" algn="ctr">
              <a:buNone/>
            </a:pPr>
            <a:r>
              <a:rPr lang="en-US" sz="3000" b="1" dirty="0">
                <a:latin typeface="+mj-lt"/>
              </a:rPr>
              <a:t>A comprehensive Overview</a:t>
            </a:r>
          </a:p>
          <a:p>
            <a:pPr marL="0" indent="0">
              <a:buNone/>
            </a:pPr>
            <a:endParaRPr lang="en-US" sz="3000" b="1" dirty="0">
              <a:latin typeface="+mj-lt"/>
            </a:endParaRPr>
          </a:p>
          <a:p>
            <a:pPr marL="0" indent="0">
              <a:buNone/>
            </a:pPr>
            <a:endParaRPr lang="en-US" sz="3000" b="1" dirty="0">
              <a:latin typeface="+mj-lt"/>
            </a:endParaRPr>
          </a:p>
          <a:p>
            <a:pPr marL="0" indent="0">
              <a:buNone/>
            </a:pPr>
            <a:endParaRPr lang="en-US" sz="3000" b="1" dirty="0">
              <a:latin typeface="+mj-lt"/>
            </a:endParaRPr>
          </a:p>
          <a:p>
            <a:pPr marL="0" indent="0">
              <a:buNone/>
            </a:pPr>
            <a:r>
              <a:rPr lang="en-US" sz="3000" b="1" dirty="0">
                <a:latin typeface="+mj-lt"/>
              </a:rPr>
              <a:t>08.10.2024                            Janane Ganesan, Advocate</a:t>
            </a:r>
          </a:p>
          <a:p>
            <a:pPr marL="0" indent="0">
              <a:buNone/>
            </a:pPr>
            <a:r>
              <a:rPr lang="en-US" sz="3000" b="1" dirty="0">
                <a:latin typeface="+mj-lt"/>
              </a:rPr>
              <a:t>                                   Abhinov Vaidyanathan, Advocate </a:t>
            </a:r>
          </a:p>
        </p:txBody>
      </p:sp>
    </p:spTree>
    <p:extLst>
      <p:ext uri="{BB962C8B-B14F-4D97-AF65-F5344CB8AC3E}">
        <p14:creationId xmlns:p14="http://schemas.microsoft.com/office/powerpoint/2010/main" val="1820199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2DFBD-AF25-AD29-6E10-B8B3263D66AE}"/>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B508B22D-EB70-5D6B-9683-B2F4D2852526}"/>
              </a:ext>
            </a:extLst>
          </p:cNvPr>
          <p:cNvSpPr txBox="1">
            <a:spLocks/>
          </p:cNvSpPr>
          <p:nvPr/>
        </p:nvSpPr>
        <p:spPr bwMode="ltGray">
          <a:xfrm>
            <a:off x="1493642" y="415602"/>
            <a:ext cx="10318531" cy="880274"/>
          </a:xfrm>
          <a:prstGeom prst="rect">
            <a:avLst/>
          </a:prstGeom>
        </p:spPr>
        <p:txBody>
          <a:bodyPr vert="horz" lIns="91440" tIns="45720" rIns="91440" bIns="45720" rtlCol="0" anchor="b">
            <a:normAutofit/>
          </a:bodyPr>
          <a:lstStyle>
            <a:lvl1pPr algn="ctr" defTabSz="914400" rtl="0" eaLnBrk="1" latinLnBrk="0" hangingPunct="1">
              <a:lnSpc>
                <a:spcPct val="125000"/>
              </a:lnSpc>
              <a:spcBef>
                <a:spcPct val="0"/>
              </a:spcBef>
              <a:buNone/>
              <a:defRPr sz="6000" b="1" kern="1200">
                <a:solidFill>
                  <a:schemeClr val="bg1"/>
                </a:solidFill>
                <a:latin typeface="+mj-lt"/>
                <a:ea typeface="+mj-ea"/>
                <a:cs typeface="+mj-cs"/>
              </a:defRPr>
            </a:lvl1pPr>
          </a:lstStyle>
          <a:p>
            <a:pPr>
              <a:defRPr/>
            </a:pPr>
            <a:r>
              <a:rPr lang="en-IN" sz="3200" dirty="0">
                <a:solidFill>
                  <a:schemeClr val="tx1"/>
                </a:solidFill>
              </a:rPr>
              <a:t>Doctrine of Merger – 143(1) and 143(3)</a:t>
            </a:r>
          </a:p>
        </p:txBody>
      </p:sp>
      <p:sp>
        <p:nvSpPr>
          <p:cNvPr id="9" name="Content Placeholder 6">
            <a:extLst>
              <a:ext uri="{FF2B5EF4-FFF2-40B4-BE49-F238E27FC236}">
                <a16:creationId xmlns:a16="http://schemas.microsoft.com/office/drawing/2014/main" id="{222AB83D-C769-C544-3837-37ED2C6555E4}"/>
              </a:ext>
            </a:extLst>
          </p:cNvPr>
          <p:cNvSpPr txBox="1">
            <a:spLocks/>
          </p:cNvSpPr>
          <p:nvPr/>
        </p:nvSpPr>
        <p:spPr bwMode="white">
          <a:xfrm>
            <a:off x="646528" y="1547050"/>
            <a:ext cx="10898944" cy="46556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en-US" sz="2000" b="1" u="sng" dirty="0">
                <a:solidFill>
                  <a:schemeClr val="tx1"/>
                </a:solidFill>
              </a:rPr>
              <a:t>Case Study 3</a:t>
            </a:r>
          </a:p>
          <a:p>
            <a:pPr marL="285750" indent="-285750" algn="just">
              <a:buFont typeface="Arial" panose="020B0604020202020204" pitchFamily="34" charset="0"/>
              <a:buChar char="•"/>
            </a:pPr>
            <a:r>
              <a:rPr lang="en-US" sz="2000" dirty="0">
                <a:solidFill>
                  <a:schemeClr val="tx1"/>
                </a:solidFill>
              </a:rPr>
              <a:t>Intimation under Section 143(1) passed wherein there is a variance w.r.t two issues.</a:t>
            </a:r>
          </a:p>
          <a:p>
            <a:pPr marL="285750" indent="-285750" algn="just">
              <a:buFont typeface="Arial" panose="020B0604020202020204" pitchFamily="34" charset="0"/>
              <a:buChar char="•"/>
            </a:pPr>
            <a:r>
              <a:rPr lang="en-US" sz="2000" dirty="0">
                <a:solidFill>
                  <a:schemeClr val="tx1"/>
                </a:solidFill>
              </a:rPr>
              <a:t>Assessee filed an application for rectification under Section 154 against the Intimation.</a:t>
            </a:r>
          </a:p>
          <a:p>
            <a:pPr marL="285750" indent="-285750" algn="just">
              <a:buFont typeface="Arial" panose="020B0604020202020204" pitchFamily="34" charset="0"/>
              <a:buChar char="•"/>
            </a:pPr>
            <a:r>
              <a:rPr lang="en-US" sz="2000" dirty="0">
                <a:solidFill>
                  <a:schemeClr val="tx1"/>
                </a:solidFill>
              </a:rPr>
              <a:t>Application u/’s 154 has been rejected without providing proper reasoning.</a:t>
            </a:r>
          </a:p>
          <a:p>
            <a:pPr marL="285750" indent="-285750" algn="just">
              <a:buFont typeface="Arial" panose="020B0604020202020204" pitchFamily="34" charset="0"/>
              <a:buChar char="•"/>
            </a:pPr>
            <a:r>
              <a:rPr lang="en-US" sz="2000" dirty="0">
                <a:solidFill>
                  <a:schemeClr val="tx1"/>
                </a:solidFill>
              </a:rPr>
              <a:t>At this stage, should an appeal be filed against the 143(1) Intimation or Order rejecting application u/s 154 or both?</a:t>
            </a:r>
          </a:p>
        </p:txBody>
      </p:sp>
    </p:spTree>
    <p:extLst>
      <p:ext uri="{BB962C8B-B14F-4D97-AF65-F5344CB8AC3E}">
        <p14:creationId xmlns:p14="http://schemas.microsoft.com/office/powerpoint/2010/main" val="3035680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44016-B2AB-0D5E-6864-C33F97DB954D}"/>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F4D05A3A-4BA7-C102-C016-DCCD25E0655D}"/>
              </a:ext>
            </a:extLst>
          </p:cNvPr>
          <p:cNvSpPr txBox="1">
            <a:spLocks/>
          </p:cNvSpPr>
          <p:nvPr/>
        </p:nvSpPr>
        <p:spPr bwMode="ltGray">
          <a:xfrm>
            <a:off x="1493642" y="415602"/>
            <a:ext cx="10318531" cy="880274"/>
          </a:xfrm>
          <a:prstGeom prst="rect">
            <a:avLst/>
          </a:prstGeom>
        </p:spPr>
        <p:txBody>
          <a:bodyPr vert="horz" lIns="91440" tIns="45720" rIns="91440" bIns="45720" rtlCol="0" anchor="b">
            <a:normAutofit/>
          </a:bodyPr>
          <a:lstStyle>
            <a:lvl1pPr algn="ctr" defTabSz="914400" rtl="0" eaLnBrk="1" latinLnBrk="0" hangingPunct="1">
              <a:lnSpc>
                <a:spcPct val="125000"/>
              </a:lnSpc>
              <a:spcBef>
                <a:spcPct val="0"/>
              </a:spcBef>
              <a:buNone/>
              <a:defRPr sz="6000" b="1" kern="1200">
                <a:solidFill>
                  <a:schemeClr val="bg1"/>
                </a:solidFill>
                <a:latin typeface="+mj-lt"/>
                <a:ea typeface="+mj-ea"/>
                <a:cs typeface="+mj-cs"/>
              </a:defRPr>
            </a:lvl1pPr>
          </a:lstStyle>
          <a:p>
            <a:pPr>
              <a:defRPr/>
            </a:pPr>
            <a:r>
              <a:rPr lang="en-IN" sz="3200" dirty="0">
                <a:solidFill>
                  <a:schemeClr val="tx1"/>
                </a:solidFill>
              </a:rPr>
              <a:t>Doctrine of Merger – 143(1) and 143(3)</a:t>
            </a:r>
          </a:p>
        </p:txBody>
      </p:sp>
      <p:sp>
        <p:nvSpPr>
          <p:cNvPr id="9" name="Content Placeholder 6">
            <a:extLst>
              <a:ext uri="{FF2B5EF4-FFF2-40B4-BE49-F238E27FC236}">
                <a16:creationId xmlns:a16="http://schemas.microsoft.com/office/drawing/2014/main" id="{D62894BB-DB73-F534-C94A-D089E9F8C203}"/>
              </a:ext>
            </a:extLst>
          </p:cNvPr>
          <p:cNvSpPr txBox="1">
            <a:spLocks/>
          </p:cNvSpPr>
          <p:nvPr/>
        </p:nvSpPr>
        <p:spPr bwMode="white">
          <a:xfrm>
            <a:off x="646528" y="1547050"/>
            <a:ext cx="10898944" cy="46556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en-US" sz="2000" b="1" u="sng" dirty="0">
                <a:solidFill>
                  <a:schemeClr val="tx1"/>
                </a:solidFill>
              </a:rPr>
              <a:t>Case Study 4</a:t>
            </a:r>
          </a:p>
          <a:p>
            <a:pPr marL="285750" indent="-285750" algn="just">
              <a:buFont typeface="Arial" panose="020B0604020202020204" pitchFamily="34" charset="0"/>
              <a:buChar char="•"/>
            </a:pPr>
            <a:r>
              <a:rPr lang="en-US" sz="2000" dirty="0">
                <a:solidFill>
                  <a:schemeClr val="tx1"/>
                </a:solidFill>
              </a:rPr>
              <a:t>Intimation under Section 143(1) passed wherein there is a variance w.r.t two issues.</a:t>
            </a:r>
          </a:p>
          <a:p>
            <a:pPr marL="285750" indent="-285750" algn="just">
              <a:buFont typeface="Arial" panose="020B0604020202020204" pitchFamily="34" charset="0"/>
              <a:buChar char="•"/>
            </a:pPr>
            <a:r>
              <a:rPr lang="en-US" sz="2000" dirty="0">
                <a:solidFill>
                  <a:schemeClr val="tx1"/>
                </a:solidFill>
              </a:rPr>
              <a:t>Assessee filed an appeal against the Intimation.</a:t>
            </a:r>
          </a:p>
          <a:p>
            <a:pPr marL="285750" indent="-285750" algn="just">
              <a:buFont typeface="Arial" panose="020B0604020202020204" pitchFamily="34" charset="0"/>
              <a:buChar char="•"/>
            </a:pPr>
            <a:r>
              <a:rPr lang="en-US" sz="2000" dirty="0">
                <a:solidFill>
                  <a:schemeClr val="tx1"/>
                </a:solidFill>
              </a:rPr>
              <a:t>Original assessment proceedings completed for same issues and Order has been passed with proper discussion.</a:t>
            </a:r>
          </a:p>
          <a:p>
            <a:pPr marL="285750" indent="-285750" algn="just">
              <a:buFont typeface="Arial" panose="020B0604020202020204" pitchFamily="34" charset="0"/>
              <a:buChar char="•"/>
            </a:pPr>
            <a:r>
              <a:rPr lang="en-US" sz="2000" dirty="0">
                <a:solidFill>
                  <a:schemeClr val="tx1"/>
                </a:solidFill>
              </a:rPr>
              <a:t>What will happen to the appeal filed against the Intimation?</a:t>
            </a:r>
          </a:p>
          <a:p>
            <a:pPr marL="742950" lvl="1" indent="-285750" algn="just">
              <a:buFont typeface="Arial" panose="020B0604020202020204" pitchFamily="34" charset="0"/>
              <a:buChar char="•"/>
            </a:pPr>
            <a:r>
              <a:rPr lang="en-IN" sz="2000" dirty="0"/>
              <a:t>The South India Club v. ITP [2024 (5) TMI 1125 - ITAT Delhi]</a:t>
            </a:r>
          </a:p>
          <a:p>
            <a:pPr lvl="1" algn="just"/>
            <a:endParaRPr lang="en-US" sz="2000" dirty="0">
              <a:solidFill>
                <a:schemeClr val="tx1"/>
              </a:solidFill>
            </a:endParaRPr>
          </a:p>
        </p:txBody>
      </p:sp>
    </p:spTree>
    <p:extLst>
      <p:ext uri="{BB962C8B-B14F-4D97-AF65-F5344CB8AC3E}">
        <p14:creationId xmlns:p14="http://schemas.microsoft.com/office/powerpoint/2010/main" val="2670925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0F47C-3DA0-C1E4-4DC6-8257DE89FD76}"/>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58DF326A-9EAB-4670-DE75-877BB0E66F9A}"/>
              </a:ext>
            </a:extLst>
          </p:cNvPr>
          <p:cNvSpPr txBox="1">
            <a:spLocks/>
          </p:cNvSpPr>
          <p:nvPr/>
        </p:nvSpPr>
        <p:spPr bwMode="ltGray">
          <a:xfrm>
            <a:off x="1493642" y="415602"/>
            <a:ext cx="10318531" cy="880274"/>
          </a:xfrm>
          <a:prstGeom prst="rect">
            <a:avLst/>
          </a:prstGeom>
        </p:spPr>
        <p:txBody>
          <a:bodyPr vert="horz" lIns="91440" tIns="45720" rIns="91440" bIns="45720" rtlCol="0" anchor="b">
            <a:normAutofit/>
          </a:bodyPr>
          <a:lstStyle>
            <a:lvl1pPr algn="ctr" defTabSz="914400" rtl="0" eaLnBrk="1" latinLnBrk="0" hangingPunct="1">
              <a:lnSpc>
                <a:spcPct val="125000"/>
              </a:lnSpc>
              <a:spcBef>
                <a:spcPct val="0"/>
              </a:spcBef>
              <a:buNone/>
              <a:defRPr sz="6000" b="1" kern="1200">
                <a:solidFill>
                  <a:schemeClr val="bg1"/>
                </a:solidFill>
                <a:latin typeface="+mj-lt"/>
                <a:ea typeface="+mj-ea"/>
                <a:cs typeface="+mj-cs"/>
              </a:defRPr>
            </a:lvl1pPr>
          </a:lstStyle>
          <a:p>
            <a:pPr>
              <a:defRPr/>
            </a:pPr>
            <a:r>
              <a:rPr lang="en-IN" sz="3200" dirty="0">
                <a:solidFill>
                  <a:schemeClr val="tx1"/>
                </a:solidFill>
              </a:rPr>
              <a:t>Doctrine of Merger – 143(3) and 147</a:t>
            </a:r>
          </a:p>
        </p:txBody>
      </p:sp>
      <p:sp>
        <p:nvSpPr>
          <p:cNvPr id="9" name="Content Placeholder 6">
            <a:extLst>
              <a:ext uri="{FF2B5EF4-FFF2-40B4-BE49-F238E27FC236}">
                <a16:creationId xmlns:a16="http://schemas.microsoft.com/office/drawing/2014/main" id="{891D02D8-1FAD-BBE2-A25D-2FCE02F250CA}"/>
              </a:ext>
            </a:extLst>
          </p:cNvPr>
          <p:cNvSpPr txBox="1">
            <a:spLocks/>
          </p:cNvSpPr>
          <p:nvPr/>
        </p:nvSpPr>
        <p:spPr bwMode="white">
          <a:xfrm>
            <a:off x="646528" y="1547050"/>
            <a:ext cx="10898944" cy="46556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en-US" sz="2000" b="1" u="sng" dirty="0">
                <a:solidFill>
                  <a:schemeClr val="tx1"/>
                </a:solidFill>
              </a:rPr>
              <a:t>Case Study 5</a:t>
            </a:r>
          </a:p>
          <a:p>
            <a:pPr marL="285750" indent="-285750" algn="just">
              <a:buFont typeface="Arial" panose="020B0604020202020204" pitchFamily="34" charset="0"/>
              <a:buChar char="•"/>
            </a:pPr>
            <a:r>
              <a:rPr lang="en-US" sz="2000" dirty="0">
                <a:solidFill>
                  <a:schemeClr val="tx1"/>
                </a:solidFill>
              </a:rPr>
              <a:t>Assessment Order has been passed for 2 issues.</a:t>
            </a:r>
          </a:p>
          <a:p>
            <a:pPr marL="285750" indent="-285750" algn="just">
              <a:buFont typeface="Arial" panose="020B0604020202020204" pitchFamily="34" charset="0"/>
              <a:buChar char="•"/>
            </a:pPr>
            <a:r>
              <a:rPr lang="en-US" sz="2000" dirty="0">
                <a:solidFill>
                  <a:schemeClr val="tx1"/>
                </a:solidFill>
              </a:rPr>
              <a:t>Re-assessment Order has been passed for 5 issues which includes the 2 issues dealt in the Assessment Order.</a:t>
            </a:r>
          </a:p>
          <a:p>
            <a:pPr marL="285750" indent="-285750" algn="just">
              <a:buFont typeface="Arial" panose="020B0604020202020204" pitchFamily="34" charset="0"/>
              <a:buChar char="•"/>
            </a:pPr>
            <a:r>
              <a:rPr lang="en-US" sz="2000" dirty="0">
                <a:solidFill>
                  <a:schemeClr val="tx1"/>
                </a:solidFill>
              </a:rPr>
              <a:t>Whether Doctrine of Merger apply?</a:t>
            </a:r>
          </a:p>
          <a:p>
            <a:pPr lvl="1" algn="just"/>
            <a:endParaRPr lang="en-US" sz="2000" dirty="0">
              <a:solidFill>
                <a:schemeClr val="tx1"/>
              </a:solidFill>
            </a:endParaRPr>
          </a:p>
        </p:txBody>
      </p:sp>
    </p:spTree>
    <p:extLst>
      <p:ext uri="{BB962C8B-B14F-4D97-AF65-F5344CB8AC3E}">
        <p14:creationId xmlns:p14="http://schemas.microsoft.com/office/powerpoint/2010/main" val="3422120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1EC23-82D0-BD87-4369-209FEBE2D533}"/>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75815065-4DC3-FEAA-216F-02F263428761}"/>
              </a:ext>
            </a:extLst>
          </p:cNvPr>
          <p:cNvSpPr txBox="1">
            <a:spLocks/>
          </p:cNvSpPr>
          <p:nvPr/>
        </p:nvSpPr>
        <p:spPr bwMode="ltGray">
          <a:xfrm>
            <a:off x="1493642" y="415602"/>
            <a:ext cx="10318531" cy="880274"/>
          </a:xfrm>
          <a:prstGeom prst="rect">
            <a:avLst/>
          </a:prstGeom>
        </p:spPr>
        <p:txBody>
          <a:bodyPr vert="horz" lIns="91440" tIns="45720" rIns="91440" bIns="45720" rtlCol="0" anchor="b">
            <a:normAutofit/>
          </a:bodyPr>
          <a:lstStyle>
            <a:lvl1pPr algn="ctr" defTabSz="914400" rtl="0" eaLnBrk="1" latinLnBrk="0" hangingPunct="1">
              <a:lnSpc>
                <a:spcPct val="125000"/>
              </a:lnSpc>
              <a:spcBef>
                <a:spcPct val="0"/>
              </a:spcBef>
              <a:buNone/>
              <a:defRPr sz="6000" b="1" kern="1200">
                <a:solidFill>
                  <a:schemeClr val="bg1"/>
                </a:solidFill>
                <a:latin typeface="+mj-lt"/>
                <a:ea typeface="+mj-ea"/>
                <a:cs typeface="+mj-cs"/>
              </a:defRPr>
            </a:lvl1pPr>
          </a:lstStyle>
          <a:p>
            <a:pPr>
              <a:defRPr/>
            </a:pPr>
            <a:r>
              <a:rPr lang="en-IN" sz="3200" dirty="0">
                <a:solidFill>
                  <a:schemeClr val="tx1"/>
                </a:solidFill>
              </a:rPr>
              <a:t>Doctrine of Merger – 143(3) and 154</a:t>
            </a:r>
          </a:p>
        </p:txBody>
      </p:sp>
      <p:sp>
        <p:nvSpPr>
          <p:cNvPr id="9" name="Content Placeholder 6">
            <a:extLst>
              <a:ext uri="{FF2B5EF4-FFF2-40B4-BE49-F238E27FC236}">
                <a16:creationId xmlns:a16="http://schemas.microsoft.com/office/drawing/2014/main" id="{533BE7BE-04C9-6EBC-5CEF-30A84FDAA8C9}"/>
              </a:ext>
            </a:extLst>
          </p:cNvPr>
          <p:cNvSpPr txBox="1">
            <a:spLocks/>
          </p:cNvSpPr>
          <p:nvPr/>
        </p:nvSpPr>
        <p:spPr bwMode="white">
          <a:xfrm>
            <a:off x="646528" y="1547050"/>
            <a:ext cx="10898944" cy="46556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en-US" sz="2000" b="1" u="sng" dirty="0">
                <a:solidFill>
                  <a:schemeClr val="tx1"/>
                </a:solidFill>
              </a:rPr>
              <a:t>Case Study 6</a:t>
            </a:r>
          </a:p>
          <a:p>
            <a:pPr marL="285750" indent="-285750" algn="just">
              <a:buFont typeface="Arial" panose="020B0604020202020204" pitchFamily="34" charset="0"/>
              <a:buChar char="•"/>
            </a:pPr>
            <a:r>
              <a:rPr lang="en-US" sz="2000" dirty="0">
                <a:solidFill>
                  <a:schemeClr val="tx1"/>
                </a:solidFill>
              </a:rPr>
              <a:t>Assessment Order has been passed where addition of Rs. 1,00,000 has been made.</a:t>
            </a:r>
          </a:p>
          <a:p>
            <a:pPr marL="285750" indent="-285750" algn="just">
              <a:buFont typeface="Arial" panose="020B0604020202020204" pitchFamily="34" charset="0"/>
              <a:buChar char="•"/>
            </a:pPr>
            <a:r>
              <a:rPr lang="en-US" sz="2000" dirty="0">
                <a:solidFill>
                  <a:schemeClr val="tx1"/>
                </a:solidFill>
              </a:rPr>
              <a:t>Assessee files an application under Section 154 for rectification</a:t>
            </a:r>
          </a:p>
          <a:p>
            <a:pPr marL="742950" lvl="1" indent="-285750" algn="just">
              <a:buFont typeface="Arial" panose="020B0604020202020204" pitchFamily="34" charset="0"/>
              <a:buChar char="•"/>
            </a:pPr>
            <a:r>
              <a:rPr lang="en-US" sz="2000" dirty="0">
                <a:solidFill>
                  <a:schemeClr val="tx1"/>
                </a:solidFill>
              </a:rPr>
              <a:t>Rectification application accepted.</a:t>
            </a:r>
          </a:p>
          <a:p>
            <a:pPr marL="742950" lvl="1" indent="-285750" algn="just">
              <a:buFont typeface="Arial" panose="020B0604020202020204" pitchFamily="34" charset="0"/>
              <a:buChar char="•"/>
            </a:pPr>
            <a:r>
              <a:rPr lang="en-US" sz="2000" dirty="0">
                <a:solidFill>
                  <a:schemeClr val="tx1"/>
                </a:solidFill>
              </a:rPr>
              <a:t>Rectification application rejected stating that there is no mistake apparent on record.</a:t>
            </a:r>
          </a:p>
          <a:p>
            <a:pPr marL="742950" lvl="1" indent="-285750" algn="just">
              <a:buFont typeface="Arial" panose="020B0604020202020204" pitchFamily="34" charset="0"/>
              <a:buChar char="•"/>
            </a:pPr>
            <a:r>
              <a:rPr lang="en-US" sz="2000" dirty="0">
                <a:solidFill>
                  <a:schemeClr val="tx1"/>
                </a:solidFill>
              </a:rPr>
              <a:t>Order under Section 154 wherein the addition is enhanced to Rs. 2,00,000.</a:t>
            </a:r>
          </a:p>
          <a:p>
            <a:pPr marL="285750" indent="-285750" algn="just">
              <a:buFont typeface="Arial" panose="020B0604020202020204" pitchFamily="34" charset="0"/>
              <a:buChar char="•"/>
            </a:pPr>
            <a:r>
              <a:rPr lang="en-US" sz="2000" dirty="0">
                <a:solidFill>
                  <a:schemeClr val="tx1"/>
                </a:solidFill>
              </a:rPr>
              <a:t>Whether doctrine of merger will be applicable in the present case?</a:t>
            </a:r>
          </a:p>
          <a:p>
            <a:pPr marL="742950" lvl="1" indent="-285750" algn="just">
              <a:buFont typeface="Arial" panose="020B0604020202020204" pitchFamily="34" charset="0"/>
              <a:buChar char="•"/>
            </a:pPr>
            <a:r>
              <a:rPr lang="en-US" sz="2000" dirty="0">
                <a:solidFill>
                  <a:schemeClr val="tx1"/>
                </a:solidFill>
              </a:rPr>
              <a:t>Kothari Industrial Corporation Ltd. Vs. Agricultural Income Tax Officer – (1998) 230 ITR 306 (Kar)</a:t>
            </a:r>
          </a:p>
          <a:p>
            <a:pPr marL="742950" lvl="1" indent="-285750" algn="just">
              <a:buFont typeface="Arial" panose="020B0604020202020204" pitchFamily="34" charset="0"/>
              <a:buChar char="•"/>
            </a:pPr>
            <a:r>
              <a:rPr lang="en-US" sz="2000" dirty="0">
                <a:solidFill>
                  <a:schemeClr val="tx1"/>
                </a:solidFill>
              </a:rPr>
              <a:t>Appeals for the above scenarios? </a:t>
            </a:r>
          </a:p>
        </p:txBody>
      </p:sp>
    </p:spTree>
    <p:extLst>
      <p:ext uri="{BB962C8B-B14F-4D97-AF65-F5344CB8AC3E}">
        <p14:creationId xmlns:p14="http://schemas.microsoft.com/office/powerpoint/2010/main" val="3317513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0DB4E91-1CD0-4E2A-9D8E-F7C8E00B2927}"/>
              </a:ext>
            </a:extLst>
          </p:cNvPr>
          <p:cNvSpPr txBox="1">
            <a:spLocks/>
          </p:cNvSpPr>
          <p:nvPr/>
        </p:nvSpPr>
        <p:spPr bwMode="ltGray">
          <a:xfrm>
            <a:off x="1493642" y="415602"/>
            <a:ext cx="10318531" cy="880274"/>
          </a:xfrm>
          <a:prstGeom prst="rect">
            <a:avLst/>
          </a:prstGeom>
        </p:spPr>
        <p:txBody>
          <a:bodyPr vert="horz" lIns="91440" tIns="45720" rIns="91440" bIns="45720" rtlCol="0" anchor="b">
            <a:normAutofit/>
          </a:bodyPr>
          <a:lstStyle>
            <a:lvl1pPr algn="ctr" defTabSz="914400" rtl="0" eaLnBrk="1" latinLnBrk="0" hangingPunct="1">
              <a:lnSpc>
                <a:spcPct val="125000"/>
              </a:lnSpc>
              <a:spcBef>
                <a:spcPct val="0"/>
              </a:spcBef>
              <a:buNone/>
              <a:defRPr sz="6000" b="1" kern="1200">
                <a:solidFill>
                  <a:schemeClr val="bg1"/>
                </a:solidFill>
                <a:latin typeface="+mj-lt"/>
                <a:ea typeface="+mj-ea"/>
                <a:cs typeface="+mj-cs"/>
              </a:defRPr>
            </a:lvl1pPr>
          </a:lstStyle>
          <a:p>
            <a:pPr>
              <a:defRPr/>
            </a:pPr>
            <a:r>
              <a:rPr lang="en-US" sz="3200" dirty="0">
                <a:solidFill>
                  <a:schemeClr val="tx1"/>
                </a:solidFill>
              </a:rPr>
              <a:t>Form of Appeal – S. 249    </a:t>
            </a:r>
            <a:endParaRPr lang="en-IN" sz="3200" dirty="0">
              <a:solidFill>
                <a:schemeClr val="tx1"/>
              </a:solidFill>
            </a:endParaRPr>
          </a:p>
        </p:txBody>
      </p:sp>
      <p:sp>
        <p:nvSpPr>
          <p:cNvPr id="9" name="Content Placeholder 6">
            <a:extLst>
              <a:ext uri="{FF2B5EF4-FFF2-40B4-BE49-F238E27FC236}">
                <a16:creationId xmlns:a16="http://schemas.microsoft.com/office/drawing/2014/main" id="{B06259DF-7C2A-4A00-87EE-3406A607DD9C}"/>
              </a:ext>
            </a:extLst>
          </p:cNvPr>
          <p:cNvSpPr txBox="1">
            <a:spLocks/>
          </p:cNvSpPr>
          <p:nvPr/>
        </p:nvSpPr>
        <p:spPr bwMode="white">
          <a:xfrm>
            <a:off x="646527" y="1547050"/>
            <a:ext cx="11165645" cy="489534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just" defTabSz="914400" rtl="0" eaLnBrk="1" fontAlgn="auto" latinLnBrk="0" hangingPunct="1">
              <a:lnSpc>
                <a:spcPct val="120000"/>
              </a:lnSpc>
              <a:spcBef>
                <a:spcPts val="100"/>
              </a:spcBef>
              <a:spcAft>
                <a:spcPts val="0"/>
              </a:spcAft>
              <a:buClrTx/>
              <a:buSzTx/>
              <a:buFont typeface="Arial" panose="020B0604020202020204" pitchFamily="34" charset="0"/>
              <a:buNone/>
              <a:tabLst/>
              <a:defRPr/>
            </a:pPr>
            <a:endParaRPr kumimoji="0" lang="en-US" sz="2100" b="1" i="0" u="none" strike="noStrike" kern="1200" cap="none" spc="0" normalizeH="0" baseline="0" noProof="0" dirty="0">
              <a:ln>
                <a:noFill/>
              </a:ln>
              <a:solidFill>
                <a:schemeClr val="tx1"/>
              </a:solidFill>
              <a:effectLst/>
              <a:uLnTx/>
              <a:uFillTx/>
              <a:latin typeface="+mj-lt"/>
            </a:endParaRPr>
          </a:p>
          <a:p>
            <a:pPr marL="0" algn="just" rtl="0" eaLnBrk="1" fontAlgn="b" latinLnBrk="1" hangingPunct="1">
              <a:spcBef>
                <a:spcPts val="0"/>
              </a:spcBef>
              <a:spcAft>
                <a:spcPts val="0"/>
              </a:spcAft>
            </a:pPr>
            <a:endParaRPr lang="en-IN" sz="2100" b="0" i="0" u="none" strike="noStrike" dirty="0">
              <a:solidFill>
                <a:schemeClr val="tx1"/>
              </a:solidFill>
              <a:effectLst/>
              <a:latin typeface="+mj-lt"/>
            </a:endParaRPr>
          </a:p>
          <a:p>
            <a:pPr marL="12700" marR="0" lvl="0" indent="0" algn="just" defTabSz="914400" rtl="0" eaLnBrk="1" fontAlgn="auto" latinLnBrk="0" hangingPunct="1">
              <a:lnSpc>
                <a:spcPct val="120000"/>
              </a:lnSpc>
              <a:spcBef>
                <a:spcPts val="100"/>
              </a:spcBef>
              <a:spcAft>
                <a:spcPts val="0"/>
              </a:spcAft>
              <a:buClrTx/>
              <a:buSzTx/>
              <a:buFont typeface="Arial" panose="020B0604020202020204" pitchFamily="34" charset="0"/>
              <a:buNone/>
              <a:tabLst/>
              <a:defRPr/>
            </a:pPr>
            <a:endParaRPr kumimoji="0" lang="en-US" sz="2100" b="1" i="0" u="none" strike="noStrike" kern="1200" cap="none" spc="0" normalizeH="0" baseline="0" noProof="0" dirty="0">
              <a:ln>
                <a:noFill/>
              </a:ln>
              <a:solidFill>
                <a:schemeClr val="tx1"/>
              </a:solidFill>
              <a:effectLst/>
              <a:uLnTx/>
              <a:uFillTx/>
              <a:latin typeface="+mj-lt"/>
              <a:ea typeface="+mn-ea"/>
              <a:cs typeface="+mn-cs"/>
            </a:endParaRPr>
          </a:p>
          <a:p>
            <a:pPr marL="0" marR="5080" lvl="0" indent="0" algn="just"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endParaRPr kumimoji="0" lang="en-US" sz="2100" b="0" i="1" u="none" strike="noStrike" kern="1200" cap="none" spc="-15" normalizeH="0" baseline="0" noProof="0" dirty="0">
              <a:ln>
                <a:noFill/>
              </a:ln>
              <a:solidFill>
                <a:schemeClr val="tx1"/>
              </a:solidFill>
              <a:effectLst/>
              <a:uLnTx/>
              <a:uFillTx/>
              <a:latin typeface="+mj-lt"/>
              <a:ea typeface="+mn-ea"/>
              <a:cs typeface="Arial"/>
            </a:endParaRPr>
          </a:p>
        </p:txBody>
      </p:sp>
      <p:graphicFrame>
        <p:nvGraphicFramePr>
          <p:cNvPr id="2" name="Diagram 1">
            <a:extLst>
              <a:ext uri="{FF2B5EF4-FFF2-40B4-BE49-F238E27FC236}">
                <a16:creationId xmlns:a16="http://schemas.microsoft.com/office/drawing/2014/main" id="{E20CDC24-0321-14B8-00A1-358026B96020}"/>
              </a:ext>
            </a:extLst>
          </p:cNvPr>
          <p:cNvGraphicFramePr/>
          <p:nvPr>
            <p:extLst>
              <p:ext uri="{D42A27DB-BD31-4B8C-83A1-F6EECF244321}">
                <p14:modId xmlns:p14="http://schemas.microsoft.com/office/powerpoint/2010/main" val="2605540228"/>
              </p:ext>
            </p:extLst>
          </p:nvPr>
        </p:nvGraphicFramePr>
        <p:xfrm>
          <a:off x="936735" y="1721153"/>
          <a:ext cx="10318530" cy="4309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4977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0DB4E91-1CD0-4E2A-9D8E-F7C8E00B2927}"/>
              </a:ext>
            </a:extLst>
          </p:cNvPr>
          <p:cNvSpPr txBox="1">
            <a:spLocks/>
          </p:cNvSpPr>
          <p:nvPr/>
        </p:nvSpPr>
        <p:spPr bwMode="ltGray">
          <a:xfrm>
            <a:off x="782442" y="246528"/>
            <a:ext cx="10318531" cy="880274"/>
          </a:xfrm>
          <a:prstGeom prst="rect">
            <a:avLst/>
          </a:prstGeom>
        </p:spPr>
        <p:txBody>
          <a:bodyPr vert="horz" lIns="91440" tIns="45720" rIns="91440" bIns="45720" rtlCol="0" anchor="b">
            <a:normAutofit/>
          </a:bodyPr>
          <a:lstStyle>
            <a:lvl1pPr algn="ctr" defTabSz="914400" rtl="0" eaLnBrk="1" latinLnBrk="0" hangingPunct="1">
              <a:lnSpc>
                <a:spcPct val="125000"/>
              </a:lnSpc>
              <a:spcBef>
                <a:spcPct val="0"/>
              </a:spcBef>
              <a:buNone/>
              <a:defRPr sz="6000" b="1" kern="1200">
                <a:solidFill>
                  <a:schemeClr val="bg1"/>
                </a:solidFill>
                <a:latin typeface="+mj-lt"/>
                <a:ea typeface="+mj-ea"/>
                <a:cs typeface="+mj-cs"/>
              </a:defRPr>
            </a:lvl1pPr>
          </a:lstStyle>
          <a:p>
            <a:pPr>
              <a:defRPr/>
            </a:pPr>
            <a:r>
              <a:rPr lang="en-US" sz="3200" dirty="0">
                <a:solidFill>
                  <a:schemeClr val="tx1"/>
                </a:solidFill>
              </a:rPr>
              <a:t>Presentation of Appeal, Limitation   </a:t>
            </a:r>
            <a:endParaRPr lang="en-IN" sz="3200" dirty="0">
              <a:solidFill>
                <a:schemeClr val="tx1"/>
              </a:solidFill>
            </a:endParaRPr>
          </a:p>
        </p:txBody>
      </p:sp>
      <p:sp>
        <p:nvSpPr>
          <p:cNvPr id="9" name="Content Placeholder 6">
            <a:extLst>
              <a:ext uri="{FF2B5EF4-FFF2-40B4-BE49-F238E27FC236}">
                <a16:creationId xmlns:a16="http://schemas.microsoft.com/office/drawing/2014/main" id="{B06259DF-7C2A-4A00-87EE-3406A607DD9C}"/>
              </a:ext>
            </a:extLst>
          </p:cNvPr>
          <p:cNvSpPr txBox="1">
            <a:spLocks/>
          </p:cNvSpPr>
          <p:nvPr/>
        </p:nvSpPr>
        <p:spPr bwMode="white">
          <a:xfrm>
            <a:off x="646527" y="1547050"/>
            <a:ext cx="11165645" cy="489534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just" defTabSz="914400" rtl="0" eaLnBrk="1" fontAlgn="auto" latinLnBrk="0" hangingPunct="1">
              <a:lnSpc>
                <a:spcPct val="120000"/>
              </a:lnSpc>
              <a:spcBef>
                <a:spcPts val="100"/>
              </a:spcBef>
              <a:spcAft>
                <a:spcPts val="0"/>
              </a:spcAft>
              <a:buClrTx/>
              <a:buSzTx/>
              <a:buFont typeface="Arial" panose="020B0604020202020204" pitchFamily="34" charset="0"/>
              <a:buNone/>
              <a:tabLst/>
              <a:defRPr/>
            </a:pPr>
            <a:endParaRPr kumimoji="0" lang="en-US" sz="2100" b="1" i="0" u="none" strike="noStrike" kern="1200" cap="none" spc="0" normalizeH="0" baseline="0" noProof="0" dirty="0">
              <a:ln>
                <a:noFill/>
              </a:ln>
              <a:solidFill>
                <a:schemeClr val="tx1"/>
              </a:solidFill>
              <a:effectLst/>
              <a:uLnTx/>
              <a:uFillTx/>
              <a:latin typeface="+mj-lt"/>
            </a:endParaRPr>
          </a:p>
          <a:p>
            <a:pPr marL="0" algn="just" rtl="0" eaLnBrk="1" fontAlgn="b" latinLnBrk="1" hangingPunct="1">
              <a:spcBef>
                <a:spcPts val="0"/>
              </a:spcBef>
              <a:spcAft>
                <a:spcPts val="0"/>
              </a:spcAft>
            </a:pPr>
            <a:endParaRPr lang="en-IN" sz="2100" b="0" i="0" u="none" strike="noStrike" dirty="0">
              <a:solidFill>
                <a:schemeClr val="tx1"/>
              </a:solidFill>
              <a:effectLst/>
              <a:latin typeface="+mj-lt"/>
            </a:endParaRPr>
          </a:p>
          <a:p>
            <a:pPr marL="12700" marR="0" lvl="0" indent="0" algn="just" defTabSz="914400" rtl="0" eaLnBrk="1" fontAlgn="auto" latinLnBrk="0" hangingPunct="1">
              <a:lnSpc>
                <a:spcPct val="120000"/>
              </a:lnSpc>
              <a:spcBef>
                <a:spcPts val="100"/>
              </a:spcBef>
              <a:spcAft>
                <a:spcPts val="0"/>
              </a:spcAft>
              <a:buClrTx/>
              <a:buSzTx/>
              <a:buFont typeface="Arial" panose="020B0604020202020204" pitchFamily="34" charset="0"/>
              <a:buNone/>
              <a:tabLst/>
              <a:defRPr/>
            </a:pPr>
            <a:endParaRPr kumimoji="0" lang="en-US" sz="2100" b="1" i="0" u="none" strike="noStrike" kern="1200" cap="none" spc="0" normalizeH="0" baseline="0" noProof="0" dirty="0">
              <a:ln>
                <a:noFill/>
              </a:ln>
              <a:solidFill>
                <a:schemeClr val="tx1"/>
              </a:solidFill>
              <a:effectLst/>
              <a:uLnTx/>
              <a:uFillTx/>
              <a:latin typeface="+mj-lt"/>
              <a:ea typeface="+mn-ea"/>
              <a:cs typeface="+mn-cs"/>
            </a:endParaRPr>
          </a:p>
          <a:p>
            <a:pPr marL="0" marR="5080" lvl="0" indent="0" algn="just"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endParaRPr kumimoji="0" lang="en-US" sz="2100" b="0" i="1" u="none" strike="noStrike" kern="1200" cap="none" spc="-15" normalizeH="0" baseline="0" noProof="0" dirty="0">
              <a:ln>
                <a:noFill/>
              </a:ln>
              <a:solidFill>
                <a:schemeClr val="tx1"/>
              </a:solidFill>
              <a:effectLst/>
              <a:uLnTx/>
              <a:uFillTx/>
              <a:latin typeface="+mj-lt"/>
              <a:ea typeface="+mn-ea"/>
              <a:cs typeface="Arial"/>
            </a:endParaRPr>
          </a:p>
        </p:txBody>
      </p:sp>
      <p:graphicFrame>
        <p:nvGraphicFramePr>
          <p:cNvPr id="3" name="Diagram 2">
            <a:extLst>
              <a:ext uri="{FF2B5EF4-FFF2-40B4-BE49-F238E27FC236}">
                <a16:creationId xmlns:a16="http://schemas.microsoft.com/office/drawing/2014/main" id="{7F9D0B61-EAF2-7234-AA1F-49432AC22033}"/>
              </a:ext>
            </a:extLst>
          </p:cNvPr>
          <p:cNvGraphicFramePr/>
          <p:nvPr>
            <p:extLst>
              <p:ext uri="{D42A27DB-BD31-4B8C-83A1-F6EECF244321}">
                <p14:modId xmlns:p14="http://schemas.microsoft.com/office/powerpoint/2010/main" val="2493631435"/>
              </p:ext>
            </p:extLst>
          </p:nvPr>
        </p:nvGraphicFramePr>
        <p:xfrm>
          <a:off x="420915" y="1117600"/>
          <a:ext cx="11350170" cy="5324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8080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0DB4E91-1CD0-4E2A-9D8E-F7C8E00B2927}"/>
              </a:ext>
            </a:extLst>
          </p:cNvPr>
          <p:cNvSpPr txBox="1">
            <a:spLocks/>
          </p:cNvSpPr>
          <p:nvPr/>
        </p:nvSpPr>
        <p:spPr bwMode="ltGray">
          <a:xfrm>
            <a:off x="1493642" y="415602"/>
            <a:ext cx="10318531" cy="880274"/>
          </a:xfrm>
          <a:prstGeom prst="rect">
            <a:avLst/>
          </a:prstGeom>
        </p:spPr>
        <p:txBody>
          <a:bodyPr vert="horz" lIns="91440" tIns="45720" rIns="91440" bIns="45720" rtlCol="0" anchor="b">
            <a:normAutofit/>
          </a:bodyPr>
          <a:lstStyle>
            <a:lvl1pPr algn="ctr" defTabSz="914400" rtl="0" eaLnBrk="1" latinLnBrk="0" hangingPunct="1">
              <a:lnSpc>
                <a:spcPct val="125000"/>
              </a:lnSpc>
              <a:spcBef>
                <a:spcPct val="0"/>
              </a:spcBef>
              <a:buNone/>
              <a:defRPr sz="6000" b="1" kern="1200">
                <a:solidFill>
                  <a:schemeClr val="bg1"/>
                </a:solidFill>
                <a:latin typeface="+mj-lt"/>
                <a:ea typeface="+mj-ea"/>
                <a:cs typeface="+mj-cs"/>
              </a:defRPr>
            </a:lvl1pPr>
          </a:lstStyle>
          <a:p>
            <a:pPr>
              <a:defRPr/>
            </a:pPr>
            <a:r>
              <a:rPr lang="en-US" sz="3200" dirty="0">
                <a:solidFill>
                  <a:schemeClr val="tx1"/>
                </a:solidFill>
              </a:rPr>
              <a:t>How to draft a Condonation of Delay Application     </a:t>
            </a:r>
            <a:endParaRPr lang="en-IN" sz="3200" dirty="0">
              <a:solidFill>
                <a:schemeClr val="tx1"/>
              </a:solidFill>
            </a:endParaRPr>
          </a:p>
        </p:txBody>
      </p:sp>
      <p:sp>
        <p:nvSpPr>
          <p:cNvPr id="9" name="Content Placeholder 6">
            <a:extLst>
              <a:ext uri="{FF2B5EF4-FFF2-40B4-BE49-F238E27FC236}">
                <a16:creationId xmlns:a16="http://schemas.microsoft.com/office/drawing/2014/main" id="{B06259DF-7C2A-4A00-87EE-3406A607DD9C}"/>
              </a:ext>
            </a:extLst>
          </p:cNvPr>
          <p:cNvSpPr txBox="1">
            <a:spLocks/>
          </p:cNvSpPr>
          <p:nvPr/>
        </p:nvSpPr>
        <p:spPr bwMode="white">
          <a:xfrm>
            <a:off x="646528" y="1547050"/>
            <a:ext cx="10898944" cy="46556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buFont typeface="Arial" panose="020B0604020202020204" pitchFamily="34" charset="0"/>
              <a:buChar char="•"/>
            </a:pPr>
            <a:endParaRPr lang="en-US" dirty="0">
              <a:solidFill>
                <a:schemeClr val="tx1"/>
              </a:solidFill>
              <a:latin typeface="+mj-lt"/>
            </a:endParaRPr>
          </a:p>
          <a:p>
            <a:pPr marL="285750" indent="-285750" algn="just">
              <a:buFont typeface="Arial" panose="020B0604020202020204" pitchFamily="34" charset="0"/>
              <a:buChar char="•"/>
            </a:pPr>
            <a:r>
              <a:rPr lang="en-US" sz="2000" spc="-15" dirty="0">
                <a:solidFill>
                  <a:schemeClr val="tx1"/>
                </a:solidFill>
                <a:cs typeface="Arial"/>
              </a:rPr>
              <a:t>A Condonation of Delay Application must be made if there is a delay beyond 30 days. </a:t>
            </a:r>
          </a:p>
          <a:p>
            <a:pPr marL="285750" indent="-285750" algn="just">
              <a:buFont typeface="Arial" panose="020B0604020202020204" pitchFamily="34" charset="0"/>
              <a:buChar char="•"/>
            </a:pPr>
            <a:endParaRPr lang="en-US" sz="2000" spc="-15" dirty="0">
              <a:solidFill>
                <a:schemeClr val="tx1"/>
              </a:solidFill>
              <a:cs typeface="Arial"/>
            </a:endParaRPr>
          </a:p>
          <a:p>
            <a:pPr marL="285750" indent="-285750" algn="just">
              <a:buFont typeface="Arial" panose="020B0604020202020204" pitchFamily="34" charset="0"/>
              <a:buChar char="•"/>
            </a:pPr>
            <a:r>
              <a:rPr lang="en-US" sz="2000" spc="-15" dirty="0">
                <a:solidFill>
                  <a:schemeClr val="tx1"/>
                </a:solidFill>
                <a:cs typeface="Arial"/>
              </a:rPr>
              <a:t>The Application must be accompanied by an affidavit elucidating reasons for delay. </a:t>
            </a:r>
          </a:p>
          <a:p>
            <a:pPr algn="just"/>
            <a:endParaRPr lang="en-US" sz="2000" spc="-15" dirty="0">
              <a:solidFill>
                <a:schemeClr val="tx1"/>
              </a:solidFill>
              <a:cs typeface="Arial"/>
            </a:endParaRPr>
          </a:p>
          <a:p>
            <a:pPr marL="285750" indent="-285750" algn="just">
              <a:buFont typeface="Arial" panose="020B0604020202020204" pitchFamily="34" charset="0"/>
              <a:buChar char="•"/>
            </a:pPr>
            <a:r>
              <a:rPr lang="en-US" sz="2000" spc="-15" dirty="0">
                <a:solidFill>
                  <a:schemeClr val="tx1"/>
                </a:solidFill>
                <a:cs typeface="Arial"/>
              </a:rPr>
              <a:t>While adjudicating on the CoD Application, the CIT (A) must determine on whether there is ‘sufficient cause’.</a:t>
            </a:r>
          </a:p>
          <a:p>
            <a:pPr algn="just"/>
            <a:endParaRPr kumimoji="0" lang="en-US" sz="2000" b="0" u="none" strike="noStrike" kern="1200" cap="none" spc="-15" normalizeH="0" baseline="0" noProof="0" dirty="0">
              <a:ln>
                <a:noFill/>
              </a:ln>
              <a:solidFill>
                <a:schemeClr val="tx1"/>
              </a:solidFill>
              <a:effectLst/>
              <a:uLnTx/>
              <a:uFillTx/>
              <a:ea typeface="+mn-ea"/>
              <a:cs typeface="Arial"/>
            </a:endParaRPr>
          </a:p>
          <a:p>
            <a:pPr marL="285750" indent="-285750" algn="just">
              <a:buFont typeface="Arial" panose="020B0604020202020204" pitchFamily="34" charset="0"/>
              <a:buChar char="•"/>
            </a:pPr>
            <a:r>
              <a:rPr kumimoji="0" lang="en-US" sz="2000" b="0" u="none" strike="noStrike" kern="1200" cap="none" spc="-15" normalizeH="0" baseline="0" noProof="0" dirty="0">
                <a:ln>
                  <a:noFill/>
                </a:ln>
                <a:solidFill>
                  <a:schemeClr val="tx1"/>
                </a:solidFill>
                <a:effectLst/>
                <a:uLnTx/>
                <a:uFillTx/>
                <a:ea typeface="+mn-ea"/>
                <a:cs typeface="Arial"/>
              </a:rPr>
              <a:t>If say, there was a delay on account of employee handling tax matters suffering from medical illness, then an affidavit must be annexed and a medical certificate must be enclosed, to that effect. </a:t>
            </a:r>
          </a:p>
          <a:p>
            <a:pPr marL="285750" indent="-285750" algn="just">
              <a:buFont typeface="Arial" panose="020B0604020202020204" pitchFamily="34" charset="0"/>
              <a:buChar char="•"/>
            </a:pPr>
            <a:r>
              <a:rPr lang="en-US" sz="2000" spc="-15" dirty="0">
                <a:solidFill>
                  <a:schemeClr val="tx1"/>
                </a:solidFill>
                <a:cs typeface="Arial"/>
              </a:rPr>
              <a:t>What is the next course of remedy if the </a:t>
            </a:r>
            <a:r>
              <a:rPr lang="en-US" sz="2000" spc="-15" dirty="0" err="1">
                <a:solidFill>
                  <a:schemeClr val="tx1"/>
                </a:solidFill>
                <a:cs typeface="Arial"/>
              </a:rPr>
              <a:t>CoD</a:t>
            </a:r>
            <a:r>
              <a:rPr lang="en-US" sz="2000" spc="-15" dirty="0">
                <a:solidFill>
                  <a:schemeClr val="tx1"/>
                </a:solidFill>
                <a:cs typeface="Arial"/>
              </a:rPr>
              <a:t> is rejected by the CIT(A)?</a:t>
            </a:r>
            <a:endParaRPr kumimoji="0" lang="en-US" sz="2000" b="0" u="none" strike="noStrike" kern="1200" cap="none" spc="-15" normalizeH="0" baseline="0" noProof="0" dirty="0">
              <a:ln>
                <a:noFill/>
              </a:ln>
              <a:solidFill>
                <a:schemeClr val="tx1"/>
              </a:solidFill>
              <a:effectLst/>
              <a:uLnTx/>
              <a:uFillTx/>
              <a:ea typeface="+mn-ea"/>
              <a:cs typeface="Arial"/>
            </a:endParaRPr>
          </a:p>
        </p:txBody>
      </p:sp>
    </p:spTree>
    <p:extLst>
      <p:ext uri="{BB962C8B-B14F-4D97-AF65-F5344CB8AC3E}">
        <p14:creationId xmlns:p14="http://schemas.microsoft.com/office/powerpoint/2010/main" val="1474133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0DB4E91-1CD0-4E2A-9D8E-F7C8E00B2927}"/>
              </a:ext>
            </a:extLst>
          </p:cNvPr>
          <p:cNvSpPr txBox="1">
            <a:spLocks/>
          </p:cNvSpPr>
          <p:nvPr/>
        </p:nvSpPr>
        <p:spPr bwMode="ltGray">
          <a:xfrm>
            <a:off x="1493642" y="415602"/>
            <a:ext cx="10318531" cy="880274"/>
          </a:xfrm>
          <a:prstGeom prst="rect">
            <a:avLst/>
          </a:prstGeom>
        </p:spPr>
        <p:txBody>
          <a:bodyPr vert="horz" lIns="91440" tIns="45720" rIns="91440" bIns="45720" rtlCol="0" anchor="b">
            <a:normAutofit/>
          </a:bodyPr>
          <a:lstStyle>
            <a:lvl1pPr algn="ctr" defTabSz="914400" rtl="0" eaLnBrk="1" latinLnBrk="0" hangingPunct="1">
              <a:lnSpc>
                <a:spcPct val="125000"/>
              </a:lnSpc>
              <a:spcBef>
                <a:spcPct val="0"/>
              </a:spcBef>
              <a:buNone/>
              <a:defRPr sz="6000" b="1" kern="1200">
                <a:solidFill>
                  <a:schemeClr val="bg1"/>
                </a:solidFill>
                <a:latin typeface="+mj-lt"/>
                <a:ea typeface="+mj-ea"/>
                <a:cs typeface="+mj-cs"/>
              </a:defRPr>
            </a:lvl1pPr>
          </a:lstStyle>
          <a:p>
            <a:pPr>
              <a:defRPr/>
            </a:pPr>
            <a:r>
              <a:rPr lang="en-US" sz="3200" dirty="0">
                <a:solidFill>
                  <a:schemeClr val="tx1"/>
                </a:solidFill>
              </a:rPr>
              <a:t>Condonation of Delay     </a:t>
            </a:r>
            <a:endParaRPr lang="en-IN" sz="3200" dirty="0">
              <a:solidFill>
                <a:schemeClr val="tx1"/>
              </a:solidFill>
            </a:endParaRPr>
          </a:p>
        </p:txBody>
      </p:sp>
      <p:sp>
        <p:nvSpPr>
          <p:cNvPr id="9" name="Content Placeholder 6">
            <a:extLst>
              <a:ext uri="{FF2B5EF4-FFF2-40B4-BE49-F238E27FC236}">
                <a16:creationId xmlns:a16="http://schemas.microsoft.com/office/drawing/2014/main" id="{B06259DF-7C2A-4A00-87EE-3406A607DD9C}"/>
              </a:ext>
            </a:extLst>
          </p:cNvPr>
          <p:cNvSpPr txBox="1">
            <a:spLocks/>
          </p:cNvSpPr>
          <p:nvPr/>
        </p:nvSpPr>
        <p:spPr bwMode="white">
          <a:xfrm>
            <a:off x="646528" y="1547050"/>
            <a:ext cx="10898944" cy="46556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u="sng" dirty="0">
                <a:solidFill>
                  <a:schemeClr val="tx1"/>
                </a:solidFill>
              </a:rPr>
              <a:t>Term ‘Sufficient Cause’</a:t>
            </a:r>
          </a:p>
          <a:p>
            <a:pPr marL="285750" indent="-285750" algn="just">
              <a:buFont typeface="Arial" panose="020B0604020202020204" pitchFamily="34" charset="0"/>
              <a:buChar char="•"/>
            </a:pPr>
            <a:r>
              <a:rPr lang="en-US" sz="2000" dirty="0">
                <a:solidFill>
                  <a:schemeClr val="tx1"/>
                </a:solidFill>
              </a:rPr>
              <a:t>Sufficient cause means a cause which is beyond the control of the party invoking the aid of provisions of law and any cause that prevents a person approaching the court within time.  </a:t>
            </a:r>
          </a:p>
          <a:p>
            <a:pPr marL="285750" indent="-285750" algn="just">
              <a:buFont typeface="Arial" panose="020B0604020202020204" pitchFamily="34" charset="0"/>
              <a:buChar char="•"/>
            </a:pPr>
            <a:r>
              <a:rPr lang="en-US" sz="2000" dirty="0">
                <a:solidFill>
                  <a:schemeClr val="tx1"/>
                </a:solidFill>
              </a:rPr>
              <a:t>Sufficient cause must be liberally interpreted so as to advance substantial justice. </a:t>
            </a:r>
          </a:p>
          <a:p>
            <a:pPr marL="285750" indent="-285750" algn="just">
              <a:buFont typeface="Arial" panose="020B0604020202020204" pitchFamily="34" charset="0"/>
              <a:buChar char="•"/>
            </a:pPr>
            <a:endParaRPr lang="en-US" sz="2000" dirty="0">
              <a:solidFill>
                <a:schemeClr val="tx1"/>
              </a:solidFill>
            </a:endParaRPr>
          </a:p>
          <a:p>
            <a:pPr marL="285750" indent="-285750" algn="just">
              <a:buFont typeface="Arial" panose="020B0604020202020204" pitchFamily="34" charset="0"/>
              <a:buChar char="•"/>
            </a:pPr>
            <a:endParaRPr lang="en-US" sz="2000" dirty="0">
              <a:solidFill>
                <a:schemeClr val="tx1"/>
              </a:solidFill>
            </a:endParaRPr>
          </a:p>
          <a:p>
            <a:pPr marL="285750" indent="-285750" algn="just">
              <a:buFont typeface="Arial" panose="020B0604020202020204" pitchFamily="34" charset="0"/>
              <a:buChar char="•"/>
            </a:pPr>
            <a:r>
              <a:rPr lang="en-US" sz="2000" dirty="0">
                <a:solidFill>
                  <a:schemeClr val="tx1"/>
                </a:solidFill>
              </a:rPr>
              <a:t>Judicial decisions in support-</a:t>
            </a:r>
          </a:p>
          <a:p>
            <a:pPr marL="742950" lvl="1" indent="-285750" algn="just">
              <a:buFont typeface="Arial" panose="020B0604020202020204" pitchFamily="34" charset="0"/>
              <a:buChar char="•"/>
            </a:pPr>
            <a:r>
              <a:rPr lang="en-US" sz="2000" dirty="0" err="1">
                <a:solidFill>
                  <a:srgbClr val="FFFF00"/>
                </a:solidFill>
              </a:rPr>
              <a:t>Premalatha</a:t>
            </a:r>
            <a:r>
              <a:rPr lang="en-US" sz="2000" dirty="0">
                <a:solidFill>
                  <a:srgbClr val="FFFF00"/>
                </a:solidFill>
              </a:rPr>
              <a:t> </a:t>
            </a:r>
            <a:r>
              <a:rPr lang="en-US" sz="2000" dirty="0" err="1">
                <a:solidFill>
                  <a:srgbClr val="FFFF00"/>
                </a:solidFill>
              </a:rPr>
              <a:t>Pagaria</a:t>
            </a:r>
            <a:r>
              <a:rPr lang="en-US" sz="2000" dirty="0">
                <a:solidFill>
                  <a:srgbClr val="FFFF00"/>
                </a:solidFill>
              </a:rPr>
              <a:t> </a:t>
            </a:r>
            <a:r>
              <a:rPr lang="en-US" sz="2000" dirty="0" err="1">
                <a:solidFill>
                  <a:srgbClr val="FFFF00"/>
                </a:solidFill>
              </a:rPr>
              <a:t>v.s</a:t>
            </a:r>
            <a:r>
              <a:rPr lang="en-US" sz="2000" dirty="0">
                <a:solidFill>
                  <a:srgbClr val="FFFF00"/>
                </a:solidFill>
              </a:rPr>
              <a:t> ITO (2021) 130 taxmann.com 403</a:t>
            </a:r>
          </a:p>
          <a:p>
            <a:pPr marL="742950" lvl="1" indent="-285750" algn="just">
              <a:buFont typeface="Arial" panose="020B0604020202020204" pitchFamily="34" charset="0"/>
              <a:buChar char="•"/>
            </a:pPr>
            <a:r>
              <a:rPr lang="en-US" sz="2000" dirty="0">
                <a:solidFill>
                  <a:srgbClr val="FFFF00"/>
                </a:solidFill>
              </a:rPr>
              <a:t>Hindalco Industries Ltd v. </a:t>
            </a:r>
            <a:r>
              <a:rPr lang="en-US" sz="2000" dirty="0" err="1">
                <a:solidFill>
                  <a:srgbClr val="FFFF00"/>
                </a:solidFill>
              </a:rPr>
              <a:t>UoI</a:t>
            </a:r>
            <a:r>
              <a:rPr lang="en-US" sz="2000" dirty="0">
                <a:solidFill>
                  <a:srgbClr val="FFFF00"/>
                </a:solidFill>
              </a:rPr>
              <a:t> (2024) 158 taxmann.com 485 (Bombay)</a:t>
            </a:r>
          </a:p>
          <a:p>
            <a:pPr marL="742950" lvl="1" indent="-285750" algn="just">
              <a:buFont typeface="Arial" panose="020B0604020202020204" pitchFamily="34" charset="0"/>
              <a:buChar char="•"/>
            </a:pPr>
            <a:r>
              <a:rPr lang="en-US" sz="2000" dirty="0">
                <a:solidFill>
                  <a:srgbClr val="FFFF00"/>
                </a:solidFill>
              </a:rPr>
              <a:t>Kvaerner </a:t>
            </a:r>
            <a:r>
              <a:rPr lang="en-US" sz="2000" dirty="0" err="1">
                <a:solidFill>
                  <a:srgbClr val="FFFF00"/>
                </a:solidFill>
              </a:rPr>
              <a:t>Boving</a:t>
            </a:r>
            <a:r>
              <a:rPr lang="en-US" sz="2000" dirty="0">
                <a:solidFill>
                  <a:srgbClr val="FFFF00"/>
                </a:solidFill>
              </a:rPr>
              <a:t> Construction Ltd v. DCIT (1996) 54 TTJ 429 (Del)</a:t>
            </a:r>
          </a:p>
          <a:p>
            <a:pPr marL="0" marR="5080" lvl="0" indent="0" algn="just"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endParaRPr kumimoji="0" lang="en-US" b="0" i="1" u="none" strike="noStrike" kern="1200" cap="none" spc="-15" normalizeH="0" baseline="0" noProof="0" dirty="0">
              <a:ln>
                <a:noFill/>
              </a:ln>
              <a:solidFill>
                <a:schemeClr val="tx1"/>
              </a:solidFill>
              <a:effectLst/>
              <a:uLnTx/>
              <a:uFillTx/>
              <a:latin typeface="+mj-lt"/>
              <a:ea typeface="+mn-ea"/>
              <a:cs typeface="Arial"/>
            </a:endParaRPr>
          </a:p>
        </p:txBody>
      </p:sp>
    </p:spTree>
    <p:extLst>
      <p:ext uri="{BB962C8B-B14F-4D97-AF65-F5344CB8AC3E}">
        <p14:creationId xmlns:p14="http://schemas.microsoft.com/office/powerpoint/2010/main" val="1239351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0DB4E91-1CD0-4E2A-9D8E-F7C8E00B2927}"/>
              </a:ext>
            </a:extLst>
          </p:cNvPr>
          <p:cNvSpPr txBox="1">
            <a:spLocks/>
          </p:cNvSpPr>
          <p:nvPr/>
        </p:nvSpPr>
        <p:spPr bwMode="ltGray">
          <a:xfrm>
            <a:off x="1493642" y="415602"/>
            <a:ext cx="10318531" cy="880274"/>
          </a:xfrm>
          <a:prstGeom prst="rect">
            <a:avLst/>
          </a:prstGeom>
        </p:spPr>
        <p:txBody>
          <a:bodyPr vert="horz" lIns="91440" tIns="45720" rIns="91440" bIns="45720" rtlCol="0" anchor="b">
            <a:normAutofit/>
          </a:bodyPr>
          <a:lstStyle>
            <a:lvl1pPr algn="ctr" defTabSz="914400" rtl="0" eaLnBrk="1" latinLnBrk="0" hangingPunct="1">
              <a:lnSpc>
                <a:spcPct val="125000"/>
              </a:lnSpc>
              <a:spcBef>
                <a:spcPct val="0"/>
              </a:spcBef>
              <a:buNone/>
              <a:defRPr sz="6000" b="1" kern="1200">
                <a:solidFill>
                  <a:schemeClr val="bg1"/>
                </a:solidFill>
                <a:latin typeface="+mj-lt"/>
                <a:ea typeface="+mj-ea"/>
                <a:cs typeface="+mj-cs"/>
              </a:defRPr>
            </a:lvl1pPr>
          </a:lstStyle>
          <a:p>
            <a:pPr>
              <a:defRPr/>
            </a:pPr>
            <a:r>
              <a:rPr lang="en-US" sz="3200" dirty="0">
                <a:solidFill>
                  <a:schemeClr val="tx1"/>
                </a:solidFill>
              </a:rPr>
              <a:t>Condonation of Delay     </a:t>
            </a:r>
            <a:endParaRPr lang="en-IN" sz="3200" dirty="0">
              <a:solidFill>
                <a:schemeClr val="tx1"/>
              </a:solidFill>
            </a:endParaRPr>
          </a:p>
        </p:txBody>
      </p:sp>
      <p:sp>
        <p:nvSpPr>
          <p:cNvPr id="9" name="Content Placeholder 6">
            <a:extLst>
              <a:ext uri="{FF2B5EF4-FFF2-40B4-BE49-F238E27FC236}">
                <a16:creationId xmlns:a16="http://schemas.microsoft.com/office/drawing/2014/main" id="{B06259DF-7C2A-4A00-87EE-3406A607DD9C}"/>
              </a:ext>
            </a:extLst>
          </p:cNvPr>
          <p:cNvSpPr txBox="1">
            <a:spLocks/>
          </p:cNvSpPr>
          <p:nvPr/>
        </p:nvSpPr>
        <p:spPr bwMode="white">
          <a:xfrm>
            <a:off x="646528" y="1547050"/>
            <a:ext cx="10898944" cy="46556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u="sng" dirty="0">
                <a:solidFill>
                  <a:schemeClr val="tx1"/>
                </a:solidFill>
              </a:rPr>
              <a:t>Factors to be taken into account for establishing ‘Sufficient Cause’</a:t>
            </a:r>
          </a:p>
          <a:p>
            <a:pPr marL="285750" indent="-285750" algn="just">
              <a:buFont typeface="Arial" panose="020B0604020202020204" pitchFamily="34" charset="0"/>
              <a:buChar char="•"/>
            </a:pPr>
            <a:r>
              <a:rPr lang="en-US" sz="2000" dirty="0">
                <a:solidFill>
                  <a:schemeClr val="tx1"/>
                </a:solidFill>
              </a:rPr>
              <a:t>Exercise of power to condone delay is discretionary. The power may not be exercised for factors like inordinate delay, negligence and want of due diligence. </a:t>
            </a:r>
          </a:p>
          <a:p>
            <a:pPr marL="285750" indent="-285750" algn="just">
              <a:buFont typeface="Arial" panose="020B0604020202020204" pitchFamily="34" charset="0"/>
              <a:buChar char="•"/>
            </a:pPr>
            <a:r>
              <a:rPr lang="en-US" sz="2000" dirty="0">
                <a:solidFill>
                  <a:schemeClr val="tx1"/>
                </a:solidFill>
              </a:rPr>
              <a:t>Merely because some persons have obtained relief vide condonation, does not mean others are entitled. </a:t>
            </a:r>
          </a:p>
          <a:p>
            <a:pPr marL="285750" indent="-285750" algn="just">
              <a:buFont typeface="Arial" panose="020B0604020202020204" pitchFamily="34" charset="0"/>
              <a:buChar char="•"/>
            </a:pPr>
            <a:r>
              <a:rPr lang="en-US" sz="2000" dirty="0">
                <a:solidFill>
                  <a:schemeClr val="tx1"/>
                </a:solidFill>
              </a:rPr>
              <a:t>Merits are not required to be considered. </a:t>
            </a:r>
          </a:p>
          <a:p>
            <a:pPr algn="just"/>
            <a:endParaRPr lang="en-US" sz="2000" dirty="0">
              <a:solidFill>
                <a:schemeClr val="tx1"/>
              </a:solidFill>
            </a:endParaRPr>
          </a:p>
          <a:p>
            <a:pPr marL="285750" indent="-285750" algn="just">
              <a:buFont typeface="Arial" panose="020B0604020202020204" pitchFamily="34" charset="0"/>
              <a:buChar char="•"/>
            </a:pPr>
            <a:r>
              <a:rPr lang="en-US" sz="2000" dirty="0">
                <a:solidFill>
                  <a:schemeClr val="tx1"/>
                </a:solidFill>
              </a:rPr>
              <a:t>Judicial decisions in support-</a:t>
            </a:r>
          </a:p>
          <a:p>
            <a:pPr marL="742950" lvl="1" indent="-285750" algn="just">
              <a:buFont typeface="Arial" panose="020B0604020202020204" pitchFamily="34" charset="0"/>
              <a:buChar char="•"/>
            </a:pPr>
            <a:r>
              <a:rPr lang="en-US" sz="2000" dirty="0" err="1">
                <a:solidFill>
                  <a:srgbClr val="FFFF00"/>
                </a:solidFill>
              </a:rPr>
              <a:t>Pathupati</a:t>
            </a:r>
            <a:r>
              <a:rPr lang="en-US" sz="2000" dirty="0">
                <a:solidFill>
                  <a:srgbClr val="FFFF00"/>
                </a:solidFill>
              </a:rPr>
              <a:t> </a:t>
            </a:r>
            <a:r>
              <a:rPr lang="en-US" sz="2000" dirty="0" err="1">
                <a:solidFill>
                  <a:srgbClr val="FFFF00"/>
                </a:solidFill>
              </a:rPr>
              <a:t>Subba</a:t>
            </a:r>
            <a:r>
              <a:rPr lang="en-US" sz="2000" dirty="0">
                <a:solidFill>
                  <a:srgbClr val="FFFF00"/>
                </a:solidFill>
              </a:rPr>
              <a:t> Reddy v. Special Deputy Collector (2024) 4 S.C.R 241</a:t>
            </a:r>
          </a:p>
          <a:p>
            <a:pPr marL="742950" lvl="1" indent="-285750" algn="just">
              <a:buFont typeface="Arial" panose="020B0604020202020204" pitchFamily="34" charset="0"/>
              <a:buChar char="•"/>
            </a:pPr>
            <a:r>
              <a:rPr lang="en-US" sz="2000" dirty="0">
                <a:solidFill>
                  <a:srgbClr val="FFFF00"/>
                </a:solidFill>
              </a:rPr>
              <a:t>Sri Ram Mandir </a:t>
            </a:r>
            <a:r>
              <a:rPr lang="en-US" sz="2000" dirty="0" err="1">
                <a:solidFill>
                  <a:srgbClr val="FFFF00"/>
                </a:solidFill>
              </a:rPr>
              <a:t>Katargam</a:t>
            </a:r>
            <a:r>
              <a:rPr lang="en-US" sz="2000" dirty="0">
                <a:solidFill>
                  <a:srgbClr val="FFFF00"/>
                </a:solidFill>
              </a:rPr>
              <a:t> v. CIT (2024) 164 taxmann.com 265 (Surat- </a:t>
            </a:r>
            <a:r>
              <a:rPr lang="en-US" sz="2000" dirty="0" err="1">
                <a:solidFill>
                  <a:srgbClr val="FFFF00"/>
                </a:solidFill>
              </a:rPr>
              <a:t>Trib</a:t>
            </a:r>
            <a:r>
              <a:rPr lang="en-US" sz="2000" dirty="0">
                <a:solidFill>
                  <a:srgbClr val="FFFF00"/>
                </a:solidFill>
              </a:rPr>
              <a:t>)</a:t>
            </a:r>
          </a:p>
          <a:p>
            <a:pPr marL="0" marR="5080" lvl="0" indent="0" algn="just"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endParaRPr kumimoji="0" lang="en-US" sz="2000" b="0" i="1" u="none" strike="noStrike" kern="1200" cap="none" spc="-15" normalizeH="0" baseline="0" noProof="0" dirty="0">
              <a:ln>
                <a:noFill/>
              </a:ln>
              <a:solidFill>
                <a:schemeClr val="tx1"/>
              </a:solidFill>
              <a:effectLst/>
              <a:uLnTx/>
              <a:uFillTx/>
              <a:ea typeface="+mn-ea"/>
              <a:cs typeface="Arial"/>
            </a:endParaRPr>
          </a:p>
        </p:txBody>
      </p:sp>
    </p:spTree>
    <p:extLst>
      <p:ext uri="{BB962C8B-B14F-4D97-AF65-F5344CB8AC3E}">
        <p14:creationId xmlns:p14="http://schemas.microsoft.com/office/powerpoint/2010/main" val="463249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0DB4E91-1CD0-4E2A-9D8E-F7C8E00B2927}"/>
              </a:ext>
            </a:extLst>
          </p:cNvPr>
          <p:cNvSpPr txBox="1">
            <a:spLocks/>
          </p:cNvSpPr>
          <p:nvPr/>
        </p:nvSpPr>
        <p:spPr bwMode="ltGray">
          <a:xfrm>
            <a:off x="1493642" y="415602"/>
            <a:ext cx="10318531" cy="880274"/>
          </a:xfrm>
          <a:prstGeom prst="rect">
            <a:avLst/>
          </a:prstGeom>
        </p:spPr>
        <p:txBody>
          <a:bodyPr vert="horz" lIns="91440" tIns="45720" rIns="91440" bIns="45720" rtlCol="0" anchor="b">
            <a:normAutofit/>
          </a:bodyPr>
          <a:lstStyle>
            <a:lvl1pPr algn="ctr" defTabSz="914400" rtl="0" eaLnBrk="1" latinLnBrk="0" hangingPunct="1">
              <a:lnSpc>
                <a:spcPct val="125000"/>
              </a:lnSpc>
              <a:spcBef>
                <a:spcPct val="0"/>
              </a:spcBef>
              <a:buNone/>
              <a:defRPr sz="6000" b="1" kern="1200">
                <a:solidFill>
                  <a:schemeClr val="bg1"/>
                </a:solidFill>
                <a:latin typeface="+mj-lt"/>
                <a:ea typeface="+mj-ea"/>
                <a:cs typeface="+mj-cs"/>
              </a:defRPr>
            </a:lvl1pPr>
          </a:lstStyle>
          <a:p>
            <a:pPr>
              <a:defRPr/>
            </a:pPr>
            <a:r>
              <a:rPr lang="en-US" sz="3200" dirty="0">
                <a:solidFill>
                  <a:schemeClr val="tx1"/>
                </a:solidFill>
              </a:rPr>
              <a:t>Practical Scenarios – Condonation of Delay     </a:t>
            </a:r>
            <a:endParaRPr lang="en-IN" sz="3200" dirty="0">
              <a:solidFill>
                <a:schemeClr val="tx1"/>
              </a:solidFill>
            </a:endParaRPr>
          </a:p>
        </p:txBody>
      </p:sp>
      <p:sp>
        <p:nvSpPr>
          <p:cNvPr id="9" name="Content Placeholder 6">
            <a:extLst>
              <a:ext uri="{FF2B5EF4-FFF2-40B4-BE49-F238E27FC236}">
                <a16:creationId xmlns:a16="http://schemas.microsoft.com/office/drawing/2014/main" id="{B06259DF-7C2A-4A00-87EE-3406A607DD9C}"/>
              </a:ext>
            </a:extLst>
          </p:cNvPr>
          <p:cNvSpPr txBox="1">
            <a:spLocks/>
          </p:cNvSpPr>
          <p:nvPr/>
        </p:nvSpPr>
        <p:spPr bwMode="white">
          <a:xfrm>
            <a:off x="646528" y="1547050"/>
            <a:ext cx="10898944" cy="46556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u="sng" dirty="0">
                <a:solidFill>
                  <a:schemeClr val="tx1"/>
                </a:solidFill>
              </a:rPr>
              <a:t>Few common grounds where CoD is allowed</a:t>
            </a:r>
            <a:endParaRPr lang="en-US" sz="2000" dirty="0">
              <a:solidFill>
                <a:schemeClr val="tx1"/>
              </a:solidFill>
            </a:endParaRPr>
          </a:p>
          <a:p>
            <a:pPr marL="285750" indent="-285750" algn="just">
              <a:buFont typeface="Arial" panose="020B0604020202020204" pitchFamily="34" charset="0"/>
              <a:buChar char="•"/>
            </a:pPr>
            <a:r>
              <a:rPr lang="en-US" sz="2000" dirty="0"/>
              <a:t>Time taken in pursuing other remedies may be a valid cause - </a:t>
            </a:r>
            <a:r>
              <a:rPr lang="en-US" sz="2000" dirty="0">
                <a:solidFill>
                  <a:srgbClr val="FFFF00"/>
                </a:solidFill>
              </a:rPr>
              <a:t>CIT v K.S.P </a:t>
            </a:r>
            <a:r>
              <a:rPr lang="en-US" sz="2000" dirty="0" err="1">
                <a:solidFill>
                  <a:srgbClr val="FFFF00"/>
                </a:solidFill>
              </a:rPr>
              <a:t>Shanmugavel</a:t>
            </a:r>
            <a:r>
              <a:rPr lang="en-US" sz="2000" dirty="0">
                <a:solidFill>
                  <a:srgbClr val="FFFF00"/>
                </a:solidFill>
              </a:rPr>
              <a:t> Nadar &amp; Others (1985) 153 ITR 596 (Mad)</a:t>
            </a:r>
            <a:r>
              <a:rPr lang="en-US" sz="2000" dirty="0"/>
              <a:t> – Not to indulge in forum shopping </a:t>
            </a:r>
          </a:p>
          <a:p>
            <a:pPr marL="285750" indent="-285750" algn="just">
              <a:buFont typeface="Arial" panose="020B0604020202020204" pitchFamily="34" charset="0"/>
              <a:buChar char="•"/>
            </a:pPr>
            <a:r>
              <a:rPr lang="en-US" sz="2000" dirty="0"/>
              <a:t>A subsequent decision of the Supreme Court or a High Court resulting in change of legal position – </a:t>
            </a:r>
            <a:r>
              <a:rPr lang="en-US" sz="2000" dirty="0">
                <a:solidFill>
                  <a:srgbClr val="FFFF00"/>
                </a:solidFill>
              </a:rPr>
              <a:t>CIT v </a:t>
            </a:r>
            <a:r>
              <a:rPr lang="en-US" sz="2000" dirty="0" err="1">
                <a:solidFill>
                  <a:srgbClr val="FFFF00"/>
                </a:solidFill>
              </a:rPr>
              <a:t>Sothia</a:t>
            </a:r>
            <a:r>
              <a:rPr lang="en-US" sz="2000" dirty="0">
                <a:solidFill>
                  <a:srgbClr val="FFFF00"/>
                </a:solidFill>
              </a:rPr>
              <a:t> Mining &amp; Mfg. Corp.(1990) 186 ITR 182 (Cal) </a:t>
            </a:r>
          </a:p>
          <a:p>
            <a:pPr marL="285750" indent="-285750" algn="just">
              <a:buFont typeface="Arial" panose="020B0604020202020204" pitchFamily="34" charset="0"/>
              <a:buChar char="•"/>
            </a:pPr>
            <a:r>
              <a:rPr lang="en-US" sz="2000" dirty="0">
                <a:solidFill>
                  <a:schemeClr val="tx1"/>
                </a:solidFill>
              </a:rPr>
              <a:t>Non – service of Assessment Order to the registered mail ID of the Assessee. </a:t>
            </a:r>
          </a:p>
          <a:p>
            <a:pPr marL="742950" lvl="1" indent="-285750" algn="just">
              <a:buFont typeface="Arial" panose="020B0604020202020204" pitchFamily="34" charset="0"/>
              <a:buChar char="•"/>
            </a:pPr>
            <a:r>
              <a:rPr lang="en-US" sz="2000" dirty="0" err="1">
                <a:solidFill>
                  <a:srgbClr val="FFFF00"/>
                </a:solidFill>
              </a:rPr>
              <a:t>Kothandaraman</a:t>
            </a:r>
            <a:r>
              <a:rPr lang="en-US" sz="2000" dirty="0">
                <a:solidFill>
                  <a:srgbClr val="FFFF00"/>
                </a:solidFill>
              </a:rPr>
              <a:t> </a:t>
            </a:r>
            <a:r>
              <a:rPr lang="en-US" sz="2000" dirty="0" err="1">
                <a:solidFill>
                  <a:srgbClr val="FFFF00"/>
                </a:solidFill>
              </a:rPr>
              <a:t>Praesh</a:t>
            </a:r>
            <a:r>
              <a:rPr lang="en-US" sz="2000" dirty="0">
                <a:solidFill>
                  <a:srgbClr val="FFFF00"/>
                </a:solidFill>
              </a:rPr>
              <a:t> v. ACIT (2023) 154 taxmann.com 425 (Madras)</a:t>
            </a:r>
          </a:p>
          <a:p>
            <a:pPr marL="742950" lvl="1" indent="-285750" algn="just">
              <a:buFont typeface="Arial" panose="020B0604020202020204" pitchFamily="34" charset="0"/>
              <a:buChar char="•"/>
            </a:pPr>
            <a:r>
              <a:rPr lang="en-US" sz="2000" dirty="0" err="1">
                <a:solidFill>
                  <a:srgbClr val="FFFF00"/>
                </a:solidFill>
              </a:rPr>
              <a:t>Adaikathal</a:t>
            </a:r>
            <a:r>
              <a:rPr lang="en-US" sz="2000" dirty="0">
                <a:solidFill>
                  <a:srgbClr val="FFFF00"/>
                </a:solidFill>
              </a:rPr>
              <a:t> </a:t>
            </a:r>
            <a:r>
              <a:rPr lang="en-US" sz="2000" dirty="0" err="1">
                <a:solidFill>
                  <a:srgbClr val="FFFF00"/>
                </a:solidFill>
              </a:rPr>
              <a:t>Nallathankgal</a:t>
            </a:r>
            <a:r>
              <a:rPr lang="en-US" sz="2000" dirty="0">
                <a:solidFill>
                  <a:srgbClr val="FFFF00"/>
                </a:solidFill>
              </a:rPr>
              <a:t> </a:t>
            </a:r>
            <a:r>
              <a:rPr lang="en-US" sz="2000" dirty="0" err="1">
                <a:solidFill>
                  <a:srgbClr val="FFFF00"/>
                </a:solidFill>
              </a:rPr>
              <a:t>Padaippu</a:t>
            </a:r>
            <a:r>
              <a:rPr lang="en-US" sz="2000" dirty="0">
                <a:solidFill>
                  <a:srgbClr val="FFFF00"/>
                </a:solidFill>
              </a:rPr>
              <a:t> </a:t>
            </a:r>
            <a:r>
              <a:rPr lang="en-US" sz="2000" dirty="0" err="1">
                <a:solidFill>
                  <a:srgbClr val="FFFF00"/>
                </a:solidFill>
              </a:rPr>
              <a:t>Veedu</a:t>
            </a:r>
            <a:r>
              <a:rPr lang="en-US" sz="2000" dirty="0">
                <a:solidFill>
                  <a:srgbClr val="FFFF00"/>
                </a:solidFill>
              </a:rPr>
              <a:t> v. Income Tax Officer (2024) 159 taxmann.com 465 (Chennai – </a:t>
            </a:r>
            <a:r>
              <a:rPr lang="en-US" sz="2000" dirty="0" err="1">
                <a:solidFill>
                  <a:srgbClr val="FFFF00"/>
                </a:solidFill>
              </a:rPr>
              <a:t>Trib</a:t>
            </a:r>
            <a:r>
              <a:rPr lang="en-US" sz="2000" dirty="0">
                <a:solidFill>
                  <a:srgbClr val="FFFF00"/>
                </a:solidFill>
              </a:rPr>
              <a:t>)</a:t>
            </a:r>
            <a:endParaRPr lang="en-US" sz="2000" dirty="0">
              <a:solidFill>
                <a:schemeClr val="tx1"/>
              </a:solidFill>
            </a:endParaRPr>
          </a:p>
          <a:p>
            <a:pPr marL="285750" indent="-285750" algn="just">
              <a:buFont typeface="Arial" panose="020B0604020202020204" pitchFamily="34" charset="0"/>
              <a:buChar char="•"/>
            </a:pPr>
            <a:r>
              <a:rPr lang="en-US" sz="2000" dirty="0">
                <a:solidFill>
                  <a:schemeClr val="tx1"/>
                </a:solidFill>
              </a:rPr>
              <a:t>Non – availability of legal counsels / acted on basis of advice by legal counsels</a:t>
            </a:r>
          </a:p>
          <a:p>
            <a:pPr marL="742950" lvl="1" indent="-285750" algn="just">
              <a:buFont typeface="Arial" panose="020B0604020202020204" pitchFamily="34" charset="0"/>
              <a:buChar char="•"/>
            </a:pPr>
            <a:r>
              <a:rPr lang="en-US" sz="2000" dirty="0" err="1">
                <a:solidFill>
                  <a:srgbClr val="FFFF00"/>
                </a:solidFill>
              </a:rPr>
              <a:t>Meenachil</a:t>
            </a:r>
            <a:r>
              <a:rPr lang="en-US" sz="2000" dirty="0">
                <a:solidFill>
                  <a:srgbClr val="FFFF00"/>
                </a:solidFill>
              </a:rPr>
              <a:t> Taluk Cooperative Employees Cooperative Society v. CIT (2024) 165 taxmann.com 366 (Kerala)</a:t>
            </a:r>
          </a:p>
          <a:p>
            <a:pPr marL="742950" lvl="1" indent="-285750" algn="just">
              <a:buFont typeface="Arial" panose="020B0604020202020204" pitchFamily="34" charset="0"/>
              <a:buChar char="•"/>
            </a:pPr>
            <a:r>
              <a:rPr lang="en-US" sz="2000" dirty="0">
                <a:solidFill>
                  <a:srgbClr val="FFFF00"/>
                </a:solidFill>
              </a:rPr>
              <a:t>Mahaveer Prasad Jain v. PCIT (2023) 153 taxmann.com 207 (Jaipur – </a:t>
            </a:r>
            <a:r>
              <a:rPr lang="en-US" sz="2000" dirty="0" err="1">
                <a:solidFill>
                  <a:srgbClr val="FFFF00"/>
                </a:solidFill>
              </a:rPr>
              <a:t>Trib</a:t>
            </a:r>
            <a:r>
              <a:rPr lang="en-US" sz="2000" dirty="0">
                <a:solidFill>
                  <a:srgbClr val="FFFF00"/>
                </a:solidFill>
              </a:rPr>
              <a:t>)</a:t>
            </a:r>
          </a:p>
        </p:txBody>
      </p:sp>
    </p:spTree>
    <p:extLst>
      <p:ext uri="{BB962C8B-B14F-4D97-AF65-F5344CB8AC3E}">
        <p14:creationId xmlns:p14="http://schemas.microsoft.com/office/powerpoint/2010/main" val="2168491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0A3D1-0BA3-5717-9B85-BAE41EC7DBDF}"/>
              </a:ext>
            </a:extLst>
          </p:cNvPr>
          <p:cNvSpPr>
            <a:spLocks noGrp="1"/>
          </p:cNvSpPr>
          <p:nvPr>
            <p:ph type="title"/>
          </p:nvPr>
        </p:nvSpPr>
        <p:spPr/>
        <p:txBody>
          <a:bodyPr/>
          <a:lstStyle/>
          <a:p>
            <a:r>
              <a:rPr lang="en-IN" dirty="0"/>
              <a:t>Faceless Assessment</a:t>
            </a:r>
          </a:p>
        </p:txBody>
      </p:sp>
      <p:sp>
        <p:nvSpPr>
          <p:cNvPr id="3" name="Content Placeholder 2">
            <a:extLst>
              <a:ext uri="{FF2B5EF4-FFF2-40B4-BE49-F238E27FC236}">
                <a16:creationId xmlns:a16="http://schemas.microsoft.com/office/drawing/2014/main" id="{F374F964-ED5C-0327-B8BB-F489F502FBCA}"/>
              </a:ext>
            </a:extLst>
          </p:cNvPr>
          <p:cNvSpPr>
            <a:spLocks noGrp="1"/>
          </p:cNvSpPr>
          <p:nvPr>
            <p:ph idx="1"/>
          </p:nvPr>
        </p:nvSpPr>
        <p:spPr/>
        <p:txBody>
          <a:bodyPr>
            <a:noAutofit/>
          </a:bodyPr>
          <a:lstStyle/>
          <a:p>
            <a:pPr algn="just"/>
            <a:r>
              <a:rPr lang="en-US" sz="2000" b="1" dirty="0"/>
              <a:t>Introduced vide a scheme and incorporated in the IT Act as Section 144B of the IT Act w.e.f.01.04.2021</a:t>
            </a:r>
          </a:p>
          <a:p>
            <a:pPr lvl="1" algn="just"/>
            <a:r>
              <a:rPr lang="en-US" sz="2000" b="1" dirty="0"/>
              <a:t>No physical interface between </a:t>
            </a:r>
            <a:r>
              <a:rPr lang="en-US" sz="2000" b="1" dirty="0" err="1"/>
              <a:t>Assessees</a:t>
            </a:r>
            <a:r>
              <a:rPr lang="en-US" sz="2000" b="1" dirty="0"/>
              <a:t> and Assessing Authorities.</a:t>
            </a:r>
          </a:p>
          <a:p>
            <a:pPr algn="just"/>
            <a:r>
              <a:rPr lang="en-US" sz="2000" b="1" dirty="0"/>
              <a:t>Inclusions:</a:t>
            </a:r>
          </a:p>
          <a:p>
            <a:pPr lvl="1" algn="just"/>
            <a:r>
              <a:rPr lang="en-US" sz="2000" dirty="0"/>
              <a:t>Assessment under Section 143(3) - original assessment</a:t>
            </a:r>
          </a:p>
          <a:p>
            <a:pPr lvl="1" algn="just"/>
            <a:r>
              <a:rPr lang="en-US" sz="2000" dirty="0"/>
              <a:t>Assessment under Section 144 - best judgment assessment</a:t>
            </a:r>
          </a:p>
          <a:p>
            <a:pPr lvl="1" algn="just"/>
            <a:r>
              <a:rPr lang="en-US" sz="2000" dirty="0"/>
              <a:t>Assessment and re-assessment under Section 147</a:t>
            </a:r>
          </a:p>
          <a:p>
            <a:pPr lvl="1" algn="just"/>
            <a:r>
              <a:rPr lang="en-US" sz="2000" dirty="0"/>
              <a:t>Penalty proceedings for non-compliance of notice, direction or order passed under Faceless Assessment Scheme </a:t>
            </a:r>
          </a:p>
          <a:p>
            <a:pPr lvl="2" algn="just"/>
            <a:r>
              <a:rPr lang="en-US" dirty="0"/>
              <a:t>Sections 271(1)(b) (till AY),  272A.</a:t>
            </a:r>
          </a:p>
          <a:p>
            <a:pPr algn="just"/>
            <a:r>
              <a:rPr lang="en-US" sz="2000" b="1" dirty="0"/>
              <a:t>Exclusions:</a:t>
            </a:r>
            <a:r>
              <a:rPr lang="en-US" sz="2000" dirty="0"/>
              <a:t>	 </a:t>
            </a:r>
          </a:p>
          <a:p>
            <a:pPr lvl="1" algn="just"/>
            <a:r>
              <a:rPr lang="en-US" sz="2000" dirty="0"/>
              <a:t>Assessment under central charges </a:t>
            </a:r>
            <a:r>
              <a:rPr lang="en-US" sz="2000" dirty="0" err="1"/>
              <a:t>eg</a:t>
            </a:r>
            <a:r>
              <a:rPr lang="en-US" sz="2000" dirty="0"/>
              <a:t>: assessments consequent to search proceedings</a:t>
            </a:r>
          </a:p>
          <a:p>
            <a:pPr lvl="1" algn="just"/>
            <a:r>
              <a:rPr lang="en-US" sz="2000" dirty="0"/>
              <a:t>Assessments in cases assigned to International Charges</a:t>
            </a:r>
          </a:p>
          <a:p>
            <a:pPr lvl="1" algn="just"/>
            <a:r>
              <a:rPr lang="en-US" sz="2000" dirty="0"/>
              <a:t>Penalty proceedings except those covered under inclusions</a:t>
            </a:r>
          </a:p>
        </p:txBody>
      </p:sp>
    </p:spTree>
    <p:extLst>
      <p:ext uri="{BB962C8B-B14F-4D97-AF65-F5344CB8AC3E}">
        <p14:creationId xmlns:p14="http://schemas.microsoft.com/office/powerpoint/2010/main" val="1083634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0DB4E91-1CD0-4E2A-9D8E-F7C8E00B2927}"/>
              </a:ext>
            </a:extLst>
          </p:cNvPr>
          <p:cNvSpPr txBox="1">
            <a:spLocks/>
          </p:cNvSpPr>
          <p:nvPr/>
        </p:nvSpPr>
        <p:spPr bwMode="ltGray">
          <a:xfrm>
            <a:off x="1060506" y="143457"/>
            <a:ext cx="10318531" cy="880274"/>
          </a:xfrm>
          <a:prstGeom prst="rect">
            <a:avLst/>
          </a:prstGeom>
        </p:spPr>
        <p:txBody>
          <a:bodyPr vert="horz" lIns="91440" tIns="45720" rIns="91440" bIns="45720" rtlCol="0" anchor="b">
            <a:normAutofit/>
          </a:bodyPr>
          <a:lstStyle>
            <a:lvl1pPr algn="ctr" defTabSz="914400" rtl="0" eaLnBrk="1" latinLnBrk="0" hangingPunct="1">
              <a:lnSpc>
                <a:spcPct val="125000"/>
              </a:lnSpc>
              <a:spcBef>
                <a:spcPct val="0"/>
              </a:spcBef>
              <a:buNone/>
              <a:defRPr sz="6000" b="1" kern="1200">
                <a:solidFill>
                  <a:schemeClr val="bg1"/>
                </a:solidFill>
                <a:latin typeface="+mj-lt"/>
                <a:ea typeface="+mj-ea"/>
                <a:cs typeface="+mj-cs"/>
              </a:defRPr>
            </a:lvl1pPr>
          </a:lstStyle>
          <a:p>
            <a:pPr>
              <a:defRPr/>
            </a:pPr>
            <a:r>
              <a:rPr lang="en-US" sz="3200" dirty="0">
                <a:solidFill>
                  <a:schemeClr val="tx1"/>
                </a:solidFill>
              </a:rPr>
              <a:t>How to draft an appeal before CIT (A) – Form 35     </a:t>
            </a:r>
            <a:endParaRPr lang="en-IN" sz="3200" dirty="0">
              <a:solidFill>
                <a:schemeClr val="tx1"/>
              </a:solidFill>
            </a:endParaRPr>
          </a:p>
        </p:txBody>
      </p:sp>
      <p:graphicFrame>
        <p:nvGraphicFramePr>
          <p:cNvPr id="4" name="Diagram 3">
            <a:extLst>
              <a:ext uri="{FF2B5EF4-FFF2-40B4-BE49-F238E27FC236}">
                <a16:creationId xmlns:a16="http://schemas.microsoft.com/office/drawing/2014/main" id="{F5BB8529-9651-17E4-9DE4-30CDCA94E7A2}"/>
              </a:ext>
            </a:extLst>
          </p:cNvPr>
          <p:cNvGraphicFramePr/>
          <p:nvPr>
            <p:extLst>
              <p:ext uri="{D42A27DB-BD31-4B8C-83A1-F6EECF244321}">
                <p14:modId xmlns:p14="http://schemas.microsoft.com/office/powerpoint/2010/main" val="2410115638"/>
              </p:ext>
            </p:extLst>
          </p:nvPr>
        </p:nvGraphicFramePr>
        <p:xfrm>
          <a:off x="379827" y="1295876"/>
          <a:ext cx="1143234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2912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0DB4E91-1CD0-4E2A-9D8E-F7C8E00B2927}"/>
              </a:ext>
            </a:extLst>
          </p:cNvPr>
          <p:cNvSpPr txBox="1">
            <a:spLocks/>
          </p:cNvSpPr>
          <p:nvPr/>
        </p:nvSpPr>
        <p:spPr bwMode="ltGray">
          <a:xfrm>
            <a:off x="1082299" y="160965"/>
            <a:ext cx="10318531" cy="880274"/>
          </a:xfrm>
          <a:prstGeom prst="rect">
            <a:avLst/>
          </a:prstGeom>
        </p:spPr>
        <p:txBody>
          <a:bodyPr vert="horz" lIns="91440" tIns="45720" rIns="91440" bIns="45720" rtlCol="0" anchor="b">
            <a:normAutofit/>
          </a:bodyPr>
          <a:lstStyle>
            <a:lvl1pPr algn="ctr" defTabSz="914400" rtl="0" eaLnBrk="1" latinLnBrk="0" hangingPunct="1">
              <a:lnSpc>
                <a:spcPct val="125000"/>
              </a:lnSpc>
              <a:spcBef>
                <a:spcPct val="0"/>
              </a:spcBef>
              <a:buNone/>
              <a:defRPr sz="6000" b="1" kern="1200">
                <a:solidFill>
                  <a:schemeClr val="bg1"/>
                </a:solidFill>
                <a:latin typeface="+mj-lt"/>
                <a:ea typeface="+mj-ea"/>
                <a:cs typeface="+mj-cs"/>
              </a:defRPr>
            </a:lvl1pPr>
          </a:lstStyle>
          <a:p>
            <a:pPr>
              <a:defRPr/>
            </a:pPr>
            <a:r>
              <a:rPr lang="en-US" sz="3200" dirty="0">
                <a:solidFill>
                  <a:schemeClr val="tx1"/>
                </a:solidFill>
              </a:rPr>
              <a:t>How to draft an appeal before CIT (A)     </a:t>
            </a:r>
            <a:endParaRPr lang="en-IN" sz="3200" dirty="0">
              <a:solidFill>
                <a:schemeClr val="tx1"/>
              </a:solidFill>
            </a:endParaRPr>
          </a:p>
        </p:txBody>
      </p:sp>
      <p:pic>
        <p:nvPicPr>
          <p:cNvPr id="1026" name="Picture 2" descr="4">
            <a:extLst>
              <a:ext uri="{FF2B5EF4-FFF2-40B4-BE49-F238E27FC236}">
                <a16:creationId xmlns:a16="http://schemas.microsoft.com/office/drawing/2014/main" id="{5F6DF6F3-F0A5-49A4-107E-99DF4F6FDE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299" y="1041239"/>
            <a:ext cx="10027402" cy="5401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949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0DB4E91-1CD0-4E2A-9D8E-F7C8E00B2927}"/>
              </a:ext>
            </a:extLst>
          </p:cNvPr>
          <p:cNvSpPr txBox="1">
            <a:spLocks/>
          </p:cNvSpPr>
          <p:nvPr/>
        </p:nvSpPr>
        <p:spPr bwMode="ltGray">
          <a:xfrm>
            <a:off x="1493642" y="415602"/>
            <a:ext cx="10318531" cy="880274"/>
          </a:xfrm>
          <a:prstGeom prst="rect">
            <a:avLst/>
          </a:prstGeom>
        </p:spPr>
        <p:txBody>
          <a:bodyPr vert="horz" lIns="91440" tIns="45720" rIns="91440" bIns="45720" rtlCol="0" anchor="b">
            <a:normAutofit/>
          </a:bodyPr>
          <a:lstStyle>
            <a:lvl1pPr algn="ctr" defTabSz="914400" rtl="0" eaLnBrk="1" latinLnBrk="0" hangingPunct="1">
              <a:lnSpc>
                <a:spcPct val="125000"/>
              </a:lnSpc>
              <a:spcBef>
                <a:spcPct val="0"/>
              </a:spcBef>
              <a:buNone/>
              <a:defRPr sz="6000" b="1" kern="1200">
                <a:solidFill>
                  <a:schemeClr val="bg1"/>
                </a:solidFill>
                <a:latin typeface="+mj-lt"/>
                <a:ea typeface="+mj-ea"/>
                <a:cs typeface="+mj-cs"/>
              </a:defRPr>
            </a:lvl1pPr>
          </a:lstStyle>
          <a:p>
            <a:pPr>
              <a:defRPr/>
            </a:pPr>
            <a:r>
              <a:rPr lang="en-US" sz="3200" dirty="0">
                <a:solidFill>
                  <a:schemeClr val="tx1"/>
                </a:solidFill>
              </a:rPr>
              <a:t>Important Requisites – Appeal Related filing     </a:t>
            </a:r>
            <a:endParaRPr lang="en-IN" sz="3200" dirty="0">
              <a:solidFill>
                <a:schemeClr val="tx1"/>
              </a:solidFill>
            </a:endParaRPr>
          </a:p>
        </p:txBody>
      </p:sp>
      <p:sp>
        <p:nvSpPr>
          <p:cNvPr id="9" name="Content Placeholder 6">
            <a:extLst>
              <a:ext uri="{FF2B5EF4-FFF2-40B4-BE49-F238E27FC236}">
                <a16:creationId xmlns:a16="http://schemas.microsoft.com/office/drawing/2014/main" id="{B06259DF-7C2A-4A00-87EE-3406A607DD9C}"/>
              </a:ext>
            </a:extLst>
          </p:cNvPr>
          <p:cNvSpPr txBox="1">
            <a:spLocks/>
          </p:cNvSpPr>
          <p:nvPr/>
        </p:nvSpPr>
        <p:spPr bwMode="white">
          <a:xfrm>
            <a:off x="646528" y="1547050"/>
            <a:ext cx="10898944" cy="46556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sz="2000" u="sng" dirty="0">
              <a:solidFill>
                <a:schemeClr val="tx1"/>
              </a:solidFill>
            </a:endParaRPr>
          </a:p>
          <a:p>
            <a:pPr marL="285750" indent="-285750" algn="just">
              <a:buFont typeface="Arial" panose="020B0604020202020204" pitchFamily="34" charset="0"/>
              <a:buChar char="•"/>
            </a:pPr>
            <a:r>
              <a:rPr lang="en-US" sz="2000" dirty="0">
                <a:solidFill>
                  <a:schemeClr val="tx1"/>
                </a:solidFill>
              </a:rPr>
              <a:t>The Appellant is required to file detailed facts at the time of filing the appeal. </a:t>
            </a:r>
          </a:p>
          <a:p>
            <a:pPr marL="285750" indent="-285750" algn="just">
              <a:buFont typeface="Arial" panose="020B0604020202020204" pitchFamily="34" charset="0"/>
              <a:buChar char="•"/>
            </a:pPr>
            <a:r>
              <a:rPr lang="en-US" sz="2000" dirty="0">
                <a:solidFill>
                  <a:schemeClr val="tx1"/>
                </a:solidFill>
              </a:rPr>
              <a:t>At the time of filing an appeal, grounds of appeal required to be listed. </a:t>
            </a:r>
          </a:p>
          <a:p>
            <a:pPr marL="285750" indent="-285750" algn="just">
              <a:buFont typeface="Arial" panose="020B0604020202020204" pitchFamily="34" charset="0"/>
              <a:buChar char="•"/>
            </a:pPr>
            <a:r>
              <a:rPr lang="en-US" sz="2000" dirty="0">
                <a:solidFill>
                  <a:schemeClr val="tx1"/>
                </a:solidFill>
              </a:rPr>
              <a:t>The grounds of appeal must be comprehensive and give a prima facie view on the case in hand. </a:t>
            </a:r>
          </a:p>
          <a:p>
            <a:pPr marL="285750" indent="-285750" algn="just">
              <a:buFont typeface="Arial" panose="020B0604020202020204" pitchFamily="34" charset="0"/>
              <a:buChar char="•"/>
            </a:pPr>
            <a:r>
              <a:rPr lang="en-US" sz="2000" dirty="0">
                <a:solidFill>
                  <a:schemeClr val="tx1"/>
                </a:solidFill>
              </a:rPr>
              <a:t>The detailed facts and grounds are required to be listed under ‘ Statement of facts, Grounds of Appeal and additional evidence’. </a:t>
            </a:r>
          </a:p>
          <a:p>
            <a:pPr marL="285750" indent="-285750" algn="just">
              <a:buFont typeface="Arial" panose="020B0604020202020204" pitchFamily="34" charset="0"/>
              <a:buChar char="•"/>
            </a:pPr>
            <a:r>
              <a:rPr lang="en-US" sz="2000" dirty="0">
                <a:solidFill>
                  <a:schemeClr val="tx1"/>
                </a:solidFill>
              </a:rPr>
              <a:t>The detailed facts and grounds may be printed on the letterhead of the company and the same may be annexed under the tab ‘attachments’. </a:t>
            </a:r>
          </a:p>
          <a:p>
            <a:pPr marL="285750" indent="-285750" algn="just">
              <a:buFont typeface="Arial" panose="020B0604020202020204" pitchFamily="34" charset="0"/>
              <a:buChar char="•"/>
            </a:pPr>
            <a:r>
              <a:rPr lang="en-US" sz="2000" dirty="0">
                <a:solidFill>
                  <a:schemeClr val="tx1"/>
                </a:solidFill>
              </a:rPr>
              <a:t>Any documentary evidence in support of the appeal is required to annexed under the tab ‘Attachments’. </a:t>
            </a:r>
          </a:p>
          <a:p>
            <a:pPr marL="285750" indent="-285750" algn="just">
              <a:buFont typeface="Arial" panose="020B0604020202020204" pitchFamily="34" charset="0"/>
              <a:buChar char="•"/>
            </a:pPr>
            <a:r>
              <a:rPr lang="en-US" sz="2000" dirty="0">
                <a:solidFill>
                  <a:schemeClr val="tx1"/>
                </a:solidFill>
              </a:rPr>
              <a:t>Written submissions may be uploaded at the time of issuance of hearing notice u/s 250 of the IT Act. </a:t>
            </a:r>
          </a:p>
          <a:p>
            <a:pPr marL="285750" indent="-285750" algn="just">
              <a:buFont typeface="Arial" panose="020B0604020202020204" pitchFamily="34" charset="0"/>
              <a:buChar char="•"/>
            </a:pPr>
            <a:r>
              <a:rPr lang="en-US" sz="2000" dirty="0">
                <a:solidFill>
                  <a:schemeClr val="tx1"/>
                </a:solidFill>
              </a:rPr>
              <a:t>It is advisable that a stay application be filed before the Jurisdictional AO. </a:t>
            </a:r>
          </a:p>
          <a:p>
            <a:pPr marR="5080" lvl="0" algn="just" defTabSz="914400" rtl="0" eaLnBrk="1" fontAlgn="auto" latinLnBrk="0" hangingPunct="1">
              <a:lnSpc>
                <a:spcPct val="120000"/>
              </a:lnSpc>
              <a:spcBef>
                <a:spcPts val="600"/>
              </a:spcBef>
              <a:spcAft>
                <a:spcPts val="0"/>
              </a:spcAft>
              <a:buClrTx/>
              <a:buSzTx/>
              <a:tabLst/>
              <a:defRPr/>
            </a:pPr>
            <a:endParaRPr kumimoji="0" lang="en-US" sz="2000" b="0" u="none" strike="noStrike" kern="1200" cap="none" spc="-15" normalizeH="0" baseline="0" noProof="0" dirty="0">
              <a:ln>
                <a:noFill/>
              </a:ln>
              <a:solidFill>
                <a:schemeClr val="tx1"/>
              </a:solidFill>
              <a:effectLst/>
              <a:uLnTx/>
              <a:uFillTx/>
              <a:ea typeface="+mn-ea"/>
              <a:cs typeface="Arial"/>
            </a:endParaRPr>
          </a:p>
        </p:txBody>
      </p:sp>
    </p:spTree>
    <p:extLst>
      <p:ext uri="{BB962C8B-B14F-4D97-AF65-F5344CB8AC3E}">
        <p14:creationId xmlns:p14="http://schemas.microsoft.com/office/powerpoint/2010/main" val="2808472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6237E-9142-F784-E355-E6D9FDF8E50E}"/>
              </a:ext>
            </a:extLst>
          </p:cNvPr>
          <p:cNvSpPr>
            <a:spLocks noGrp="1"/>
          </p:cNvSpPr>
          <p:nvPr>
            <p:ph type="title"/>
          </p:nvPr>
        </p:nvSpPr>
        <p:spPr/>
        <p:txBody>
          <a:bodyPr>
            <a:normAutofit/>
          </a:bodyPr>
          <a:lstStyle/>
          <a:p>
            <a:pPr algn="ctr"/>
            <a:r>
              <a:rPr lang="en-IN" sz="3200" dirty="0"/>
              <a:t>Filing of stay application against recovery of demand</a:t>
            </a:r>
          </a:p>
        </p:txBody>
      </p:sp>
      <p:sp>
        <p:nvSpPr>
          <p:cNvPr id="3" name="Content Placeholder 2">
            <a:extLst>
              <a:ext uri="{FF2B5EF4-FFF2-40B4-BE49-F238E27FC236}">
                <a16:creationId xmlns:a16="http://schemas.microsoft.com/office/drawing/2014/main" id="{D19EBAA3-A8DA-05B2-FCB8-FE87C88A7A80}"/>
              </a:ext>
            </a:extLst>
          </p:cNvPr>
          <p:cNvSpPr>
            <a:spLocks noGrp="1"/>
          </p:cNvSpPr>
          <p:nvPr>
            <p:ph idx="1"/>
          </p:nvPr>
        </p:nvSpPr>
        <p:spPr/>
        <p:txBody>
          <a:bodyPr>
            <a:normAutofit/>
          </a:bodyPr>
          <a:lstStyle/>
          <a:p>
            <a:r>
              <a:rPr lang="en-IN" sz="2000" dirty="0"/>
              <a:t>Once an appeal is filed before the NFAC/CIT(A), a stay application before the Jurisdictional Assessing Officer must be filed.</a:t>
            </a:r>
          </a:p>
          <a:p>
            <a:r>
              <a:rPr lang="en-IN" sz="2000" dirty="0"/>
              <a:t>This application must within 30days from the date of the demand notice once the appeal is filed.</a:t>
            </a:r>
          </a:p>
          <a:p>
            <a:r>
              <a:rPr lang="en-IN" sz="2000" dirty="0"/>
              <a:t>CBDT Instruction dated 31.07.2017 – Stay of demand on payment of 20% of the disputed amount by the Assessee.</a:t>
            </a:r>
          </a:p>
          <a:p>
            <a:pPr marL="0" indent="0">
              <a:buNone/>
            </a:pPr>
            <a:endParaRPr lang="en-IN" sz="2000" dirty="0"/>
          </a:p>
          <a:p>
            <a:r>
              <a:rPr lang="en-IN" sz="2000" dirty="0"/>
              <a:t>Exclusions:</a:t>
            </a:r>
          </a:p>
          <a:p>
            <a:pPr lvl="1"/>
            <a:r>
              <a:rPr lang="en-IN" sz="2000" dirty="0"/>
              <a:t>Addition relates to issues decided against the Assessee in PYs, a lumpsum amount more than 15% may be demanded.</a:t>
            </a:r>
          </a:p>
          <a:p>
            <a:pPr lvl="1"/>
            <a:r>
              <a:rPr lang="en-IN" sz="2000" dirty="0"/>
              <a:t>Addition relates to issues decided in favour of the Assessee in PYs, a lumpsum amount less than 15% may be demanded.</a:t>
            </a:r>
          </a:p>
          <a:p>
            <a:pPr marL="457200" lvl="1" indent="0">
              <a:buNone/>
            </a:pPr>
            <a:endParaRPr lang="en-IN" dirty="0"/>
          </a:p>
          <a:p>
            <a:pPr lvl="1"/>
            <a:endParaRPr lang="en-IN" dirty="0"/>
          </a:p>
          <a:p>
            <a:pPr lvl="1"/>
            <a:endParaRPr lang="en-IN" dirty="0"/>
          </a:p>
          <a:p>
            <a:endParaRPr lang="en-IN" dirty="0"/>
          </a:p>
        </p:txBody>
      </p:sp>
    </p:spTree>
    <p:extLst>
      <p:ext uri="{BB962C8B-B14F-4D97-AF65-F5344CB8AC3E}">
        <p14:creationId xmlns:p14="http://schemas.microsoft.com/office/powerpoint/2010/main" val="2949420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6237E-9142-F784-E355-E6D9FDF8E50E}"/>
              </a:ext>
            </a:extLst>
          </p:cNvPr>
          <p:cNvSpPr>
            <a:spLocks noGrp="1"/>
          </p:cNvSpPr>
          <p:nvPr>
            <p:ph type="title"/>
          </p:nvPr>
        </p:nvSpPr>
        <p:spPr/>
        <p:txBody>
          <a:bodyPr>
            <a:normAutofit/>
          </a:bodyPr>
          <a:lstStyle/>
          <a:p>
            <a:pPr algn="ctr"/>
            <a:r>
              <a:rPr lang="en-IN" sz="3200" dirty="0"/>
              <a:t>Filing of stay application against recovery of demand</a:t>
            </a:r>
          </a:p>
        </p:txBody>
      </p:sp>
      <p:sp>
        <p:nvSpPr>
          <p:cNvPr id="3" name="Content Placeholder 2">
            <a:extLst>
              <a:ext uri="{FF2B5EF4-FFF2-40B4-BE49-F238E27FC236}">
                <a16:creationId xmlns:a16="http://schemas.microsoft.com/office/drawing/2014/main" id="{D19EBAA3-A8DA-05B2-FCB8-FE87C88A7A80}"/>
              </a:ext>
            </a:extLst>
          </p:cNvPr>
          <p:cNvSpPr>
            <a:spLocks noGrp="1"/>
          </p:cNvSpPr>
          <p:nvPr>
            <p:ph idx="1"/>
          </p:nvPr>
        </p:nvSpPr>
        <p:spPr>
          <a:xfrm>
            <a:off x="838200" y="1432220"/>
            <a:ext cx="10515600" cy="4351338"/>
          </a:xfrm>
        </p:spPr>
        <p:txBody>
          <a:bodyPr>
            <a:normAutofit/>
          </a:bodyPr>
          <a:lstStyle/>
          <a:p>
            <a:r>
              <a:rPr lang="en-IN" sz="2000" dirty="0"/>
              <a:t>Assessee can seek for a full stay of demand.</a:t>
            </a:r>
          </a:p>
          <a:p>
            <a:r>
              <a:rPr lang="en-IN" sz="2000" dirty="0"/>
              <a:t>Essential aspects to be covered in the application:</a:t>
            </a:r>
          </a:p>
          <a:p>
            <a:pPr lvl="1"/>
            <a:r>
              <a:rPr lang="en-IN" sz="2000" dirty="0"/>
              <a:t>Prima facie case</a:t>
            </a:r>
          </a:p>
          <a:p>
            <a:pPr lvl="1"/>
            <a:r>
              <a:rPr lang="en-IN" sz="2000" dirty="0"/>
              <a:t>Financial difficulty/stringency – irreparable injury and undue hardship</a:t>
            </a:r>
          </a:p>
          <a:p>
            <a:pPr lvl="1"/>
            <a:r>
              <a:rPr lang="en-IN" sz="2000" dirty="0"/>
              <a:t>Balance of convenience</a:t>
            </a:r>
          </a:p>
          <a:p>
            <a:pPr lvl="1"/>
            <a:r>
              <a:rPr lang="en-IN" sz="2000" dirty="0"/>
              <a:t>Case on merits – Very brief </a:t>
            </a:r>
          </a:p>
          <a:p>
            <a:pPr lvl="1"/>
            <a:r>
              <a:rPr lang="en-IN" sz="2000" dirty="0"/>
              <a:t>Attach Form 35</a:t>
            </a:r>
          </a:p>
          <a:p>
            <a:r>
              <a:rPr lang="en-IN" sz="2000" dirty="0"/>
              <a:t>Stay application to be disposed within 2 weeks by AO.</a:t>
            </a:r>
          </a:p>
          <a:p>
            <a:r>
              <a:rPr lang="en-IN" sz="2000" dirty="0"/>
              <a:t>If aggrieved by the Order of the AO in disposing the application, review can be preferred before </a:t>
            </a:r>
            <a:r>
              <a:rPr lang="en-IN" sz="2000" dirty="0" err="1"/>
              <a:t>Pr.CIT</a:t>
            </a:r>
            <a:r>
              <a:rPr lang="en-IN" sz="2000" dirty="0"/>
              <a:t>/ CIT, Review must be disposed within 2 weeks.</a:t>
            </a:r>
          </a:p>
          <a:p>
            <a:r>
              <a:rPr lang="en-IN" sz="2000" dirty="0"/>
              <a:t>If aggrieved by the </a:t>
            </a:r>
            <a:r>
              <a:rPr lang="en-IN" sz="2000" dirty="0" err="1"/>
              <a:t>Pr.CIT</a:t>
            </a:r>
            <a:r>
              <a:rPr lang="en-IN" sz="2000" dirty="0"/>
              <a:t>/CIT Order – Writ before HC</a:t>
            </a:r>
          </a:p>
          <a:p>
            <a:pPr marL="0" indent="0">
              <a:buNone/>
            </a:pPr>
            <a:endParaRPr lang="en-IN" dirty="0"/>
          </a:p>
        </p:txBody>
      </p:sp>
    </p:spTree>
    <p:extLst>
      <p:ext uri="{BB962C8B-B14F-4D97-AF65-F5344CB8AC3E}">
        <p14:creationId xmlns:p14="http://schemas.microsoft.com/office/powerpoint/2010/main" val="3312681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6237E-9142-F784-E355-E6D9FDF8E50E}"/>
              </a:ext>
            </a:extLst>
          </p:cNvPr>
          <p:cNvSpPr>
            <a:spLocks noGrp="1"/>
          </p:cNvSpPr>
          <p:nvPr>
            <p:ph type="title"/>
          </p:nvPr>
        </p:nvSpPr>
        <p:spPr/>
        <p:txBody>
          <a:bodyPr>
            <a:normAutofit/>
          </a:bodyPr>
          <a:lstStyle/>
          <a:p>
            <a:pPr algn="ctr"/>
            <a:r>
              <a:rPr lang="en-IN" sz="3200" dirty="0"/>
              <a:t>Filing of stay application against recovery of demand</a:t>
            </a:r>
          </a:p>
        </p:txBody>
      </p:sp>
      <p:sp>
        <p:nvSpPr>
          <p:cNvPr id="3" name="Content Placeholder 2">
            <a:extLst>
              <a:ext uri="{FF2B5EF4-FFF2-40B4-BE49-F238E27FC236}">
                <a16:creationId xmlns:a16="http://schemas.microsoft.com/office/drawing/2014/main" id="{D19EBAA3-A8DA-05B2-FCB8-FE87C88A7A80}"/>
              </a:ext>
            </a:extLst>
          </p:cNvPr>
          <p:cNvSpPr>
            <a:spLocks noGrp="1"/>
          </p:cNvSpPr>
          <p:nvPr>
            <p:ph idx="1"/>
          </p:nvPr>
        </p:nvSpPr>
        <p:spPr/>
        <p:txBody>
          <a:bodyPr>
            <a:normAutofit/>
          </a:bodyPr>
          <a:lstStyle/>
          <a:p>
            <a:r>
              <a:rPr lang="en-IN" sz="2000" dirty="0"/>
              <a:t>AO is required to pass a speaking Order and trinity principle is to be followed – </a:t>
            </a:r>
            <a:r>
              <a:rPr lang="en-IN" sz="2000" dirty="0" err="1">
                <a:solidFill>
                  <a:srgbClr val="FFFF00"/>
                </a:solidFill>
              </a:rPr>
              <a:t>Kannammal</a:t>
            </a:r>
            <a:r>
              <a:rPr lang="en-IN" sz="2000" dirty="0">
                <a:solidFill>
                  <a:srgbClr val="FFFF00"/>
                </a:solidFill>
              </a:rPr>
              <a:t> vs. ITO (2019) 103 taxmann.com 364 (Madras High Court).</a:t>
            </a:r>
          </a:p>
          <a:p>
            <a:r>
              <a:rPr lang="en-IN" sz="2000" dirty="0"/>
              <a:t>Even if the stay application of the Assessee is bereft of details, Memorandum of appeal must be taken into account by the AO – blanket direction of 20% not tenable – </a:t>
            </a:r>
            <a:r>
              <a:rPr lang="en-IN" sz="2000" dirty="0">
                <a:solidFill>
                  <a:srgbClr val="FFFF00"/>
                </a:solidFill>
              </a:rPr>
              <a:t>Queen Agencies vs. ACIT (2021) 128 taxmann.com 107 (Madras)</a:t>
            </a:r>
          </a:p>
          <a:p>
            <a:pPr marL="0" indent="0">
              <a:buNone/>
            </a:pPr>
            <a:endParaRPr lang="en-IN" dirty="0"/>
          </a:p>
        </p:txBody>
      </p:sp>
    </p:spTree>
    <p:extLst>
      <p:ext uri="{BB962C8B-B14F-4D97-AF65-F5344CB8AC3E}">
        <p14:creationId xmlns:p14="http://schemas.microsoft.com/office/powerpoint/2010/main" val="2308429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0DB4E91-1CD0-4E2A-9D8E-F7C8E00B2927}"/>
              </a:ext>
            </a:extLst>
          </p:cNvPr>
          <p:cNvSpPr txBox="1">
            <a:spLocks/>
          </p:cNvSpPr>
          <p:nvPr/>
        </p:nvSpPr>
        <p:spPr bwMode="ltGray">
          <a:xfrm>
            <a:off x="1061425" y="143457"/>
            <a:ext cx="10318531" cy="880274"/>
          </a:xfrm>
          <a:prstGeom prst="rect">
            <a:avLst/>
          </a:prstGeom>
        </p:spPr>
        <p:txBody>
          <a:bodyPr vert="horz" lIns="91440" tIns="45720" rIns="91440" bIns="45720" rtlCol="0" anchor="b">
            <a:normAutofit/>
          </a:bodyPr>
          <a:lstStyle>
            <a:lvl1pPr algn="ctr" defTabSz="914400" rtl="0" eaLnBrk="1" latinLnBrk="0" hangingPunct="1">
              <a:lnSpc>
                <a:spcPct val="125000"/>
              </a:lnSpc>
              <a:spcBef>
                <a:spcPct val="0"/>
              </a:spcBef>
              <a:buNone/>
              <a:defRPr sz="6000" b="1" kern="1200">
                <a:solidFill>
                  <a:schemeClr val="bg1"/>
                </a:solidFill>
                <a:latin typeface="+mj-lt"/>
                <a:ea typeface="+mj-ea"/>
                <a:cs typeface="+mj-cs"/>
              </a:defRPr>
            </a:lvl1pPr>
          </a:lstStyle>
          <a:p>
            <a:pPr>
              <a:defRPr/>
            </a:pPr>
            <a:r>
              <a:rPr lang="en-US" sz="3200" dirty="0">
                <a:solidFill>
                  <a:schemeClr val="tx1"/>
                </a:solidFill>
              </a:rPr>
              <a:t>Production of Additional Evidence     </a:t>
            </a:r>
            <a:endParaRPr lang="en-IN" sz="3200" dirty="0">
              <a:solidFill>
                <a:schemeClr val="tx1"/>
              </a:solidFill>
            </a:endParaRPr>
          </a:p>
        </p:txBody>
      </p:sp>
      <p:graphicFrame>
        <p:nvGraphicFramePr>
          <p:cNvPr id="3" name="Diagram 2">
            <a:extLst>
              <a:ext uri="{FF2B5EF4-FFF2-40B4-BE49-F238E27FC236}">
                <a16:creationId xmlns:a16="http://schemas.microsoft.com/office/drawing/2014/main" id="{BC477D9D-2AA4-17F1-69CC-07809E995ED0}"/>
              </a:ext>
            </a:extLst>
          </p:cNvPr>
          <p:cNvGraphicFramePr/>
          <p:nvPr>
            <p:extLst>
              <p:ext uri="{D42A27DB-BD31-4B8C-83A1-F6EECF244321}">
                <p14:modId xmlns:p14="http://schemas.microsoft.com/office/powerpoint/2010/main" val="2992320912"/>
              </p:ext>
            </p:extLst>
          </p:nvPr>
        </p:nvGraphicFramePr>
        <p:xfrm>
          <a:off x="1061426" y="1295877"/>
          <a:ext cx="10318530" cy="4994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5894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6">
            <a:extLst>
              <a:ext uri="{FF2B5EF4-FFF2-40B4-BE49-F238E27FC236}">
                <a16:creationId xmlns:a16="http://schemas.microsoft.com/office/drawing/2014/main" id="{B06259DF-7C2A-4A00-87EE-3406A607DD9C}"/>
              </a:ext>
            </a:extLst>
          </p:cNvPr>
          <p:cNvSpPr txBox="1">
            <a:spLocks/>
          </p:cNvSpPr>
          <p:nvPr/>
        </p:nvSpPr>
        <p:spPr bwMode="white">
          <a:xfrm>
            <a:off x="1100549" y="1632550"/>
            <a:ext cx="9990902" cy="463234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just" defTabSz="914400" rtl="0" eaLnBrk="1" fontAlgn="auto" latinLnBrk="0" hangingPunct="1">
              <a:lnSpc>
                <a:spcPct val="120000"/>
              </a:lnSpc>
              <a:spcBef>
                <a:spcPts val="100"/>
              </a:spcBef>
              <a:spcAft>
                <a:spcPts val="0"/>
              </a:spcAft>
              <a:buClrTx/>
              <a:buSzTx/>
              <a:buFont typeface="Arial" panose="020B0604020202020204" pitchFamily="34" charset="0"/>
              <a:buNone/>
              <a:tabLst/>
              <a:defRPr/>
            </a:pPr>
            <a:endParaRPr kumimoji="0" lang="en-US" sz="2200" b="1" i="0" u="none" strike="noStrike" kern="1200" cap="none" spc="0" normalizeH="0" baseline="0" noProof="0" dirty="0">
              <a:ln>
                <a:noFill/>
              </a:ln>
              <a:solidFill>
                <a:schemeClr val="tx1"/>
              </a:solidFill>
              <a:effectLst/>
              <a:uLnTx/>
              <a:uFillTx/>
              <a:latin typeface="+mj-lt"/>
            </a:endParaRPr>
          </a:p>
          <a:p>
            <a:pPr marL="0" algn="just" rtl="0" eaLnBrk="1" fontAlgn="b" latinLnBrk="1" hangingPunct="1">
              <a:spcBef>
                <a:spcPts val="0"/>
              </a:spcBef>
              <a:spcAft>
                <a:spcPts val="0"/>
              </a:spcAft>
            </a:pPr>
            <a:endParaRPr lang="en-IN" sz="2200" b="0" i="0" u="none" strike="noStrike" dirty="0">
              <a:solidFill>
                <a:schemeClr val="tx1"/>
              </a:solidFill>
              <a:effectLst/>
              <a:latin typeface="+mj-lt"/>
            </a:endParaRPr>
          </a:p>
          <a:p>
            <a:pPr marL="12700" marR="0" lvl="0" indent="0" algn="just" defTabSz="914400" rtl="0" eaLnBrk="1" fontAlgn="auto" latinLnBrk="0" hangingPunct="1">
              <a:lnSpc>
                <a:spcPct val="120000"/>
              </a:lnSpc>
              <a:spcBef>
                <a:spcPts val="100"/>
              </a:spcBef>
              <a:spcAft>
                <a:spcPts val="0"/>
              </a:spcAft>
              <a:buClrTx/>
              <a:buSzTx/>
              <a:buFont typeface="Arial" panose="020B0604020202020204" pitchFamily="34" charset="0"/>
              <a:buNone/>
              <a:tabLst/>
              <a:defRPr/>
            </a:pPr>
            <a:endParaRPr kumimoji="0" lang="en-US" sz="2200" b="1" i="0" u="none" strike="noStrike" kern="1200" cap="none" spc="0" normalizeH="0" baseline="0" noProof="0" dirty="0">
              <a:ln>
                <a:noFill/>
              </a:ln>
              <a:solidFill>
                <a:schemeClr val="tx1"/>
              </a:solidFill>
              <a:effectLst/>
              <a:uLnTx/>
              <a:uFillTx/>
              <a:latin typeface="+mj-lt"/>
            </a:endParaRPr>
          </a:p>
          <a:p>
            <a:pPr marL="0" marR="5080" lvl="0" indent="0" algn="just"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endParaRPr kumimoji="0" lang="en-US" sz="2200" b="0" i="1" u="none" strike="noStrike" kern="1200" cap="none" spc="-15" normalizeH="0" baseline="0" noProof="0" dirty="0">
              <a:ln>
                <a:noFill/>
              </a:ln>
              <a:solidFill>
                <a:schemeClr val="tx1"/>
              </a:solidFill>
              <a:effectLst/>
              <a:uLnTx/>
              <a:uFillTx/>
              <a:latin typeface="+mj-lt"/>
              <a:cs typeface="Arial"/>
            </a:endParaRPr>
          </a:p>
        </p:txBody>
      </p:sp>
      <p:sp>
        <p:nvSpPr>
          <p:cNvPr id="4" name="Content Placeholder 1">
            <a:extLst>
              <a:ext uri="{FF2B5EF4-FFF2-40B4-BE49-F238E27FC236}">
                <a16:creationId xmlns:a16="http://schemas.microsoft.com/office/drawing/2014/main" id="{8EE2EDBA-1FB2-0E46-53CC-05AE29054565}"/>
              </a:ext>
            </a:extLst>
          </p:cNvPr>
          <p:cNvSpPr>
            <a:spLocks noGrp="1"/>
          </p:cNvSpPr>
          <p:nvPr>
            <p:ph sz="quarter" idx="13"/>
          </p:nvPr>
        </p:nvSpPr>
        <p:spPr>
          <a:xfrm>
            <a:off x="1179202" y="593101"/>
            <a:ext cx="9463771" cy="672619"/>
          </a:xfrm>
        </p:spPr>
        <p:txBody>
          <a:bodyPr>
            <a:noAutofit/>
          </a:bodyPr>
          <a:lstStyle/>
          <a:p>
            <a:pPr marL="0" indent="0" algn="ctr">
              <a:buNone/>
            </a:pPr>
            <a:r>
              <a:rPr lang="en-US" sz="3200" b="1" dirty="0">
                <a:latin typeface="+mj-lt"/>
              </a:rPr>
              <a:t>Rule 46A – Additional Evidence</a:t>
            </a:r>
          </a:p>
        </p:txBody>
      </p:sp>
      <p:graphicFrame>
        <p:nvGraphicFramePr>
          <p:cNvPr id="2" name="Diagram 1">
            <a:extLst>
              <a:ext uri="{FF2B5EF4-FFF2-40B4-BE49-F238E27FC236}">
                <a16:creationId xmlns:a16="http://schemas.microsoft.com/office/drawing/2014/main" id="{38EFB7E0-F1B1-A5AF-D51A-BE17EDE2D5B3}"/>
              </a:ext>
            </a:extLst>
          </p:cNvPr>
          <p:cNvGraphicFramePr/>
          <p:nvPr>
            <p:extLst>
              <p:ext uri="{D42A27DB-BD31-4B8C-83A1-F6EECF244321}">
                <p14:modId xmlns:p14="http://schemas.microsoft.com/office/powerpoint/2010/main" val="2545582795"/>
              </p:ext>
            </p:extLst>
          </p:nvPr>
        </p:nvGraphicFramePr>
        <p:xfrm>
          <a:off x="413327" y="1235725"/>
          <a:ext cx="11365346" cy="5029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a:extLst>
              <a:ext uri="{FF2B5EF4-FFF2-40B4-BE49-F238E27FC236}">
                <a16:creationId xmlns:a16="http://schemas.microsoft.com/office/drawing/2014/main" id="{F9600CEE-65F6-ACB7-EDA7-1D8C63FDB4FF}"/>
              </a:ext>
            </a:extLst>
          </p:cNvPr>
          <p:cNvGrpSpPr/>
          <p:nvPr/>
        </p:nvGrpSpPr>
        <p:grpSpPr>
          <a:xfrm>
            <a:off x="4050238" y="3106812"/>
            <a:ext cx="7728435" cy="1287000"/>
            <a:chOff x="3636910" y="1871087"/>
            <a:chExt cx="7728435" cy="1287000"/>
          </a:xfrm>
        </p:grpSpPr>
        <p:sp>
          <p:nvSpPr>
            <p:cNvPr id="5" name="Rectangle 4">
              <a:extLst>
                <a:ext uri="{FF2B5EF4-FFF2-40B4-BE49-F238E27FC236}">
                  <a16:creationId xmlns:a16="http://schemas.microsoft.com/office/drawing/2014/main" id="{96A4FEE3-8644-2B24-24BA-8ED07D8A08EE}"/>
                </a:ext>
              </a:extLst>
            </p:cNvPr>
            <p:cNvSpPr/>
            <p:nvPr/>
          </p:nvSpPr>
          <p:spPr>
            <a:xfrm>
              <a:off x="3636910" y="1871087"/>
              <a:ext cx="7728435" cy="128700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6" name="TextBox 5">
              <a:extLst>
                <a:ext uri="{FF2B5EF4-FFF2-40B4-BE49-F238E27FC236}">
                  <a16:creationId xmlns:a16="http://schemas.microsoft.com/office/drawing/2014/main" id="{08146482-9A66-713A-7D27-6216760A480E}"/>
                </a:ext>
              </a:extLst>
            </p:cNvPr>
            <p:cNvSpPr txBox="1"/>
            <p:nvPr/>
          </p:nvSpPr>
          <p:spPr>
            <a:xfrm>
              <a:off x="3636910" y="1871087"/>
              <a:ext cx="7728435" cy="1287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171450" lvl="1" indent="-171450" algn="just" defTabSz="711200">
                <a:lnSpc>
                  <a:spcPct val="90000"/>
                </a:lnSpc>
                <a:spcBef>
                  <a:spcPct val="0"/>
                </a:spcBef>
                <a:spcAft>
                  <a:spcPct val="15000"/>
                </a:spcAft>
                <a:buChar char="•"/>
              </a:pPr>
              <a:r>
                <a:rPr lang="en-US" sz="2000" kern="1200" dirty="0"/>
                <a:t>Prior to admitting the evidence, AO must be provided with reasonable opportunity to examine the evidence, produce any evidence in rebuttal of the additional evidence. </a:t>
              </a:r>
            </a:p>
          </p:txBody>
        </p:sp>
      </p:grpSp>
    </p:spTree>
    <p:extLst>
      <p:ext uri="{BB962C8B-B14F-4D97-AF65-F5344CB8AC3E}">
        <p14:creationId xmlns:p14="http://schemas.microsoft.com/office/powerpoint/2010/main" val="1663490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0DB4E91-1CD0-4E2A-9D8E-F7C8E00B2927}"/>
              </a:ext>
            </a:extLst>
          </p:cNvPr>
          <p:cNvSpPr txBox="1">
            <a:spLocks/>
          </p:cNvSpPr>
          <p:nvPr/>
        </p:nvSpPr>
        <p:spPr bwMode="ltGray">
          <a:xfrm>
            <a:off x="1493642" y="415602"/>
            <a:ext cx="10318531" cy="880274"/>
          </a:xfrm>
          <a:prstGeom prst="rect">
            <a:avLst/>
          </a:prstGeom>
        </p:spPr>
        <p:txBody>
          <a:bodyPr vert="horz" lIns="91440" tIns="45720" rIns="91440" bIns="45720" rtlCol="0" anchor="b">
            <a:normAutofit/>
          </a:bodyPr>
          <a:lstStyle>
            <a:lvl1pPr algn="ctr" defTabSz="914400" rtl="0" eaLnBrk="1" latinLnBrk="0" hangingPunct="1">
              <a:lnSpc>
                <a:spcPct val="125000"/>
              </a:lnSpc>
              <a:spcBef>
                <a:spcPct val="0"/>
              </a:spcBef>
              <a:buNone/>
              <a:defRPr sz="6000" b="1" kern="1200">
                <a:solidFill>
                  <a:schemeClr val="bg1"/>
                </a:solidFill>
                <a:latin typeface="+mj-lt"/>
                <a:ea typeface="+mj-ea"/>
                <a:cs typeface="+mj-cs"/>
              </a:defRPr>
            </a:lvl1pPr>
          </a:lstStyle>
          <a:p>
            <a:pPr>
              <a:defRPr/>
            </a:pPr>
            <a:r>
              <a:rPr lang="en-US" sz="3200" dirty="0">
                <a:solidFill>
                  <a:schemeClr val="tx1"/>
                </a:solidFill>
              </a:rPr>
              <a:t>Practical Scenarios – Additional Evidence     </a:t>
            </a:r>
            <a:endParaRPr lang="en-IN" sz="3200" dirty="0">
              <a:solidFill>
                <a:schemeClr val="tx1"/>
              </a:solidFill>
            </a:endParaRPr>
          </a:p>
        </p:txBody>
      </p:sp>
      <p:sp>
        <p:nvSpPr>
          <p:cNvPr id="9" name="Content Placeholder 6">
            <a:extLst>
              <a:ext uri="{FF2B5EF4-FFF2-40B4-BE49-F238E27FC236}">
                <a16:creationId xmlns:a16="http://schemas.microsoft.com/office/drawing/2014/main" id="{B06259DF-7C2A-4A00-87EE-3406A607DD9C}"/>
              </a:ext>
            </a:extLst>
          </p:cNvPr>
          <p:cNvSpPr txBox="1">
            <a:spLocks/>
          </p:cNvSpPr>
          <p:nvPr/>
        </p:nvSpPr>
        <p:spPr bwMode="white">
          <a:xfrm>
            <a:off x="646528" y="1547050"/>
            <a:ext cx="10898944" cy="46556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en-US" sz="2000" dirty="0">
                <a:solidFill>
                  <a:schemeClr val="tx1"/>
                </a:solidFill>
              </a:rPr>
              <a:t>Additional evidence may be admitted if such evidence is needed to go to the ‘root of the issue’ </a:t>
            </a:r>
          </a:p>
          <a:p>
            <a:pPr marL="742950" lvl="1" indent="-285750" algn="just">
              <a:buFont typeface="Arial" panose="020B0604020202020204" pitchFamily="34" charset="0"/>
              <a:buChar char="•"/>
            </a:pPr>
            <a:r>
              <a:rPr lang="en-US" sz="2000" dirty="0">
                <a:solidFill>
                  <a:srgbClr val="FFFF00"/>
                </a:solidFill>
              </a:rPr>
              <a:t>DCIT v. Rankin Infrastructure Pvt Ltd (2022) 142 taxmann.com 37 (Mumbai – </a:t>
            </a:r>
            <a:r>
              <a:rPr lang="en-US" sz="2000" dirty="0" err="1">
                <a:solidFill>
                  <a:srgbClr val="FFFF00"/>
                </a:solidFill>
              </a:rPr>
              <a:t>Trib</a:t>
            </a:r>
            <a:r>
              <a:rPr lang="en-US" sz="2000" dirty="0">
                <a:solidFill>
                  <a:srgbClr val="FFFF00"/>
                </a:solidFill>
              </a:rPr>
              <a:t>)</a:t>
            </a:r>
          </a:p>
          <a:p>
            <a:pPr marL="742950" lvl="1" indent="-285750" algn="just">
              <a:buFont typeface="Arial" panose="020B0604020202020204" pitchFamily="34" charset="0"/>
              <a:buChar char="•"/>
            </a:pPr>
            <a:r>
              <a:rPr lang="en-US" sz="2000" dirty="0">
                <a:solidFill>
                  <a:srgbClr val="FFFF00"/>
                </a:solidFill>
              </a:rPr>
              <a:t>FR. Sauter AG v. Income Tax Officer (2024) 158 taxmann.com 161 (Delhi – </a:t>
            </a:r>
            <a:r>
              <a:rPr lang="en-US" sz="2000" dirty="0" err="1">
                <a:solidFill>
                  <a:srgbClr val="FFFF00"/>
                </a:solidFill>
              </a:rPr>
              <a:t>Trib</a:t>
            </a:r>
            <a:r>
              <a:rPr lang="en-US" sz="2000" dirty="0">
                <a:solidFill>
                  <a:srgbClr val="FFFF00"/>
                </a:solidFill>
              </a:rPr>
              <a:t>). </a:t>
            </a:r>
          </a:p>
          <a:p>
            <a:pPr marL="742950" lvl="1" indent="-285750" algn="just">
              <a:buFont typeface="Arial" panose="020B0604020202020204" pitchFamily="34" charset="0"/>
              <a:buChar char="•"/>
            </a:pPr>
            <a:r>
              <a:rPr lang="en-US" sz="2000" dirty="0">
                <a:solidFill>
                  <a:srgbClr val="FFFF00"/>
                </a:solidFill>
              </a:rPr>
              <a:t>PCIT v. Daljit Singh </a:t>
            </a:r>
            <a:r>
              <a:rPr lang="en-US" sz="2000" dirty="0" err="1">
                <a:solidFill>
                  <a:srgbClr val="FFFF00"/>
                </a:solidFill>
              </a:rPr>
              <a:t>Sra</a:t>
            </a:r>
            <a:r>
              <a:rPr lang="en-US" sz="2000" dirty="0">
                <a:solidFill>
                  <a:srgbClr val="FFFF00"/>
                </a:solidFill>
              </a:rPr>
              <a:t> (2017) 80 taxmann.com 271 (Punjab and Haryana)</a:t>
            </a:r>
          </a:p>
          <a:p>
            <a:pPr marL="285750" indent="-285750" algn="just">
              <a:buFont typeface="Arial" panose="020B0604020202020204" pitchFamily="34" charset="0"/>
              <a:buChar char="•"/>
            </a:pPr>
            <a:r>
              <a:rPr lang="en-US" sz="2000" dirty="0">
                <a:solidFill>
                  <a:schemeClr val="tx1"/>
                </a:solidFill>
              </a:rPr>
              <a:t>CIT (A) must record reasons for admission in writing. </a:t>
            </a:r>
          </a:p>
          <a:p>
            <a:pPr marL="742950" lvl="1" indent="-285750" algn="just">
              <a:buFont typeface="Arial" panose="020B0604020202020204" pitchFamily="34" charset="0"/>
              <a:buChar char="•"/>
            </a:pPr>
            <a:r>
              <a:rPr lang="en-US" sz="2000" dirty="0">
                <a:solidFill>
                  <a:srgbClr val="FFFF00"/>
                </a:solidFill>
              </a:rPr>
              <a:t>CIT v. Alcon Resort Holding Ltd (2023) 151 taxmann.com 98 (Bombay)</a:t>
            </a:r>
          </a:p>
          <a:p>
            <a:pPr marL="742950" lvl="1" indent="-285750" algn="just">
              <a:buFont typeface="Arial" panose="020B0604020202020204" pitchFamily="34" charset="0"/>
              <a:buChar char="•"/>
            </a:pPr>
            <a:r>
              <a:rPr lang="en-US" sz="2000" dirty="0">
                <a:solidFill>
                  <a:srgbClr val="FFFF00"/>
                </a:solidFill>
              </a:rPr>
              <a:t>CIT v. Ranjit Kumar Choudhury (2007) 162 taxman 257 (Gujarat)</a:t>
            </a:r>
          </a:p>
          <a:p>
            <a:pPr marL="742950" lvl="1" indent="-285750" algn="just">
              <a:buFont typeface="Arial" panose="020B0604020202020204" pitchFamily="34" charset="0"/>
              <a:buChar char="•"/>
            </a:pPr>
            <a:endParaRPr lang="en-US" sz="2000" dirty="0">
              <a:solidFill>
                <a:schemeClr val="tx1"/>
              </a:solidFill>
            </a:endParaRPr>
          </a:p>
          <a:p>
            <a:pPr marL="285750" marR="5080" lvl="0" indent="-28575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000" spc="-15" dirty="0">
                <a:solidFill>
                  <a:schemeClr val="tx1"/>
                </a:solidFill>
                <a:cs typeface="Arial"/>
              </a:rPr>
              <a:t>CIT (A) must take into account, objections raised by AO before admitting additional evidence</a:t>
            </a:r>
          </a:p>
          <a:p>
            <a:pPr marL="742950" marR="5080" lvl="1" indent="-285750" algn="just">
              <a:lnSpc>
                <a:spcPct val="100000"/>
              </a:lnSpc>
              <a:spcBef>
                <a:spcPts val="600"/>
              </a:spcBef>
              <a:buFont typeface="Arial" panose="020B0604020202020204" pitchFamily="34" charset="0"/>
              <a:buChar char="•"/>
              <a:defRPr/>
            </a:pPr>
            <a:r>
              <a:rPr kumimoji="0" lang="en-US" sz="2000" b="0" u="none" strike="noStrike" kern="1200" cap="none" spc="-15" normalizeH="0" baseline="0" noProof="0" dirty="0">
                <a:ln>
                  <a:noFill/>
                </a:ln>
                <a:solidFill>
                  <a:srgbClr val="FFFF00"/>
                </a:solidFill>
                <a:effectLst/>
                <a:uLnTx/>
                <a:uFillTx/>
                <a:ea typeface="+mn-ea"/>
                <a:cs typeface="Arial"/>
              </a:rPr>
              <a:t>CIT (A) v. Sangu Chakra Hotels </a:t>
            </a:r>
            <a:r>
              <a:rPr lang="en-US" sz="2000" spc="-15" dirty="0">
                <a:solidFill>
                  <a:srgbClr val="FFFF00"/>
                </a:solidFill>
                <a:cs typeface="Arial"/>
              </a:rPr>
              <a:t>Pvt Ltd (2016) 74 taxmann.com 76 (Madras)</a:t>
            </a:r>
          </a:p>
          <a:p>
            <a:pPr marL="742950" marR="5080" lvl="1" indent="-285750" algn="just">
              <a:lnSpc>
                <a:spcPct val="100000"/>
              </a:lnSpc>
              <a:spcBef>
                <a:spcPts val="600"/>
              </a:spcBef>
              <a:buFont typeface="Arial" panose="020B0604020202020204" pitchFamily="34" charset="0"/>
              <a:buChar char="•"/>
              <a:defRPr/>
            </a:pPr>
            <a:r>
              <a:rPr kumimoji="0" lang="en-US" sz="2000" b="0" u="none" strike="noStrike" kern="1200" cap="none" spc="-15" normalizeH="0" baseline="0" noProof="0" dirty="0">
                <a:ln>
                  <a:noFill/>
                </a:ln>
                <a:solidFill>
                  <a:srgbClr val="FFFF00"/>
                </a:solidFill>
                <a:effectLst/>
                <a:uLnTx/>
                <a:uFillTx/>
                <a:ea typeface="+mn-ea"/>
                <a:cs typeface="Arial"/>
              </a:rPr>
              <a:t>ACIT v. Kandoi Transport Ltd (2020) 120 taxmann.com 92 (Cuttack – </a:t>
            </a:r>
            <a:r>
              <a:rPr kumimoji="0" lang="en-US" sz="2000" b="0" u="none" strike="noStrike" kern="1200" cap="none" spc="-15" normalizeH="0" baseline="0" noProof="0" dirty="0" err="1">
                <a:ln>
                  <a:noFill/>
                </a:ln>
                <a:solidFill>
                  <a:srgbClr val="FFFF00"/>
                </a:solidFill>
                <a:effectLst/>
                <a:uLnTx/>
                <a:uFillTx/>
                <a:ea typeface="+mn-ea"/>
                <a:cs typeface="Arial"/>
              </a:rPr>
              <a:t>Trib</a:t>
            </a:r>
            <a:r>
              <a:rPr kumimoji="0" lang="en-US" sz="2000" b="0" u="none" strike="noStrike" kern="1200" cap="none" spc="-15" normalizeH="0" baseline="0" noProof="0" dirty="0">
                <a:ln>
                  <a:noFill/>
                </a:ln>
                <a:solidFill>
                  <a:srgbClr val="FFFF00"/>
                </a:solidFill>
                <a:effectLst/>
                <a:uLnTx/>
                <a:uFillTx/>
                <a:ea typeface="+mn-ea"/>
                <a:cs typeface="Arial"/>
              </a:rPr>
              <a:t>)</a:t>
            </a:r>
          </a:p>
          <a:p>
            <a:pPr marL="742950" marR="5080" lvl="1" indent="-285750" algn="just">
              <a:lnSpc>
                <a:spcPct val="100000"/>
              </a:lnSpc>
              <a:spcBef>
                <a:spcPts val="600"/>
              </a:spcBef>
              <a:buFont typeface="Arial" panose="020B0604020202020204" pitchFamily="34" charset="0"/>
              <a:buChar char="•"/>
              <a:defRPr/>
            </a:pPr>
            <a:r>
              <a:rPr lang="en-US" sz="2000" spc="-15" dirty="0" err="1">
                <a:solidFill>
                  <a:srgbClr val="FFFF00"/>
                </a:solidFill>
                <a:cs typeface="Arial"/>
              </a:rPr>
              <a:t>Enzen</a:t>
            </a:r>
            <a:r>
              <a:rPr lang="en-US" sz="2000" spc="-15" dirty="0">
                <a:solidFill>
                  <a:srgbClr val="FFFF00"/>
                </a:solidFill>
                <a:cs typeface="Arial"/>
              </a:rPr>
              <a:t> global Solutions Pvt Ltd v. ITO (2022) 144 taxmann.com 2 (Bangalore – </a:t>
            </a:r>
            <a:r>
              <a:rPr lang="en-US" sz="2000" spc="-15" dirty="0" err="1">
                <a:solidFill>
                  <a:srgbClr val="FFFF00"/>
                </a:solidFill>
                <a:cs typeface="Arial"/>
              </a:rPr>
              <a:t>Trib</a:t>
            </a:r>
            <a:r>
              <a:rPr lang="en-US" sz="2000" spc="-15" dirty="0">
                <a:solidFill>
                  <a:srgbClr val="FFFF00"/>
                </a:solidFill>
                <a:cs typeface="Arial"/>
              </a:rPr>
              <a:t>)</a:t>
            </a:r>
            <a:endParaRPr kumimoji="0" lang="en-US" sz="2000" b="0" u="none" strike="noStrike" kern="1200" cap="none" spc="-15" normalizeH="0" baseline="0" noProof="0" dirty="0">
              <a:ln>
                <a:noFill/>
              </a:ln>
              <a:solidFill>
                <a:srgbClr val="FFFF00"/>
              </a:solidFill>
              <a:effectLst/>
              <a:uLnTx/>
              <a:uFillTx/>
              <a:ea typeface="+mn-ea"/>
              <a:cs typeface="Arial"/>
            </a:endParaRPr>
          </a:p>
        </p:txBody>
      </p:sp>
    </p:spTree>
    <p:extLst>
      <p:ext uri="{BB962C8B-B14F-4D97-AF65-F5344CB8AC3E}">
        <p14:creationId xmlns:p14="http://schemas.microsoft.com/office/powerpoint/2010/main" val="1679714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04428-90E9-01EF-9C8C-AB568C3E1AA3}"/>
              </a:ext>
            </a:extLst>
          </p:cNvPr>
          <p:cNvSpPr>
            <a:spLocks noGrp="1"/>
          </p:cNvSpPr>
          <p:nvPr>
            <p:ph type="title"/>
          </p:nvPr>
        </p:nvSpPr>
        <p:spPr/>
        <p:txBody>
          <a:bodyPr>
            <a:normAutofit/>
          </a:bodyPr>
          <a:lstStyle/>
          <a:p>
            <a:pPr algn="ctr"/>
            <a:r>
              <a:rPr lang="en-US" sz="3200" dirty="0"/>
              <a:t>Procedure after filing an Appeal before CIT(A) </a:t>
            </a:r>
            <a:endParaRPr lang="en-IN" sz="3200" dirty="0"/>
          </a:p>
        </p:txBody>
      </p:sp>
      <p:graphicFrame>
        <p:nvGraphicFramePr>
          <p:cNvPr id="7" name="Content Placeholder 2">
            <a:extLst>
              <a:ext uri="{FF2B5EF4-FFF2-40B4-BE49-F238E27FC236}">
                <a16:creationId xmlns:a16="http://schemas.microsoft.com/office/drawing/2014/main" id="{9CFEAB3B-56F9-5104-42F1-FB0057FCCD44}"/>
              </a:ext>
            </a:extLst>
          </p:cNvPr>
          <p:cNvGraphicFramePr>
            <a:graphicFrameLocks noGrp="1"/>
          </p:cNvGraphicFramePr>
          <p:nvPr>
            <p:ph idx="1"/>
            <p:extLst>
              <p:ext uri="{D42A27DB-BD31-4B8C-83A1-F6EECF244321}">
                <p14:modId xmlns:p14="http://schemas.microsoft.com/office/powerpoint/2010/main" val="3709723601"/>
              </p:ext>
            </p:extLst>
          </p:nvPr>
        </p:nvGraphicFramePr>
        <p:xfrm>
          <a:off x="101600" y="365126"/>
          <a:ext cx="12280900" cy="6683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7035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0A3D1-0BA3-5717-9B85-BAE41EC7DBDF}"/>
              </a:ext>
            </a:extLst>
          </p:cNvPr>
          <p:cNvSpPr>
            <a:spLocks noGrp="1"/>
          </p:cNvSpPr>
          <p:nvPr>
            <p:ph type="title"/>
          </p:nvPr>
        </p:nvSpPr>
        <p:spPr/>
        <p:txBody>
          <a:bodyPr/>
          <a:lstStyle/>
          <a:p>
            <a:r>
              <a:rPr lang="en-IN" dirty="0"/>
              <a:t>Modalities of Assessment </a:t>
            </a:r>
          </a:p>
        </p:txBody>
      </p:sp>
      <p:sp>
        <p:nvSpPr>
          <p:cNvPr id="3" name="Content Placeholder 2">
            <a:extLst>
              <a:ext uri="{FF2B5EF4-FFF2-40B4-BE49-F238E27FC236}">
                <a16:creationId xmlns:a16="http://schemas.microsoft.com/office/drawing/2014/main" id="{F374F964-ED5C-0327-B8BB-F489F502FBCA}"/>
              </a:ext>
            </a:extLst>
          </p:cNvPr>
          <p:cNvSpPr>
            <a:spLocks noGrp="1"/>
          </p:cNvSpPr>
          <p:nvPr>
            <p:ph idx="1"/>
          </p:nvPr>
        </p:nvSpPr>
        <p:spPr>
          <a:xfrm>
            <a:off x="632720" y="1515978"/>
            <a:ext cx="10515600" cy="5113421"/>
          </a:xfrm>
        </p:spPr>
        <p:txBody>
          <a:bodyPr>
            <a:noAutofit/>
          </a:bodyPr>
          <a:lstStyle/>
          <a:p>
            <a:pPr algn="just">
              <a:lnSpc>
                <a:spcPct val="100000"/>
              </a:lnSpc>
            </a:pPr>
            <a:r>
              <a:rPr lang="en-US" sz="2000" b="1" dirty="0"/>
              <a:t>Issuance of Notice under Section 143(2)</a:t>
            </a:r>
          </a:p>
          <a:p>
            <a:pPr lvl="1" algn="just">
              <a:lnSpc>
                <a:spcPct val="100000"/>
              </a:lnSpc>
            </a:pPr>
            <a:r>
              <a:rPr lang="en-US" sz="2000" b="1" dirty="0"/>
              <a:t>Check if the Notice has been issued within time – 3months from the end of the year in which return is furnished.</a:t>
            </a:r>
          </a:p>
          <a:p>
            <a:pPr lvl="1" algn="just">
              <a:lnSpc>
                <a:spcPct val="100000"/>
              </a:lnSpc>
            </a:pPr>
            <a:r>
              <a:rPr lang="en-US" sz="2000" b="1" dirty="0"/>
              <a:t>Limited scrutiny or complete scrutiny – Difference</a:t>
            </a:r>
          </a:p>
          <a:p>
            <a:pPr lvl="1" algn="just">
              <a:lnSpc>
                <a:spcPct val="100000"/>
              </a:lnSpc>
            </a:pPr>
            <a:r>
              <a:rPr lang="en-US" sz="2000" b="1" dirty="0"/>
              <a:t>Can a limited scrutiny be converted in a complete scrutiny? [ </a:t>
            </a:r>
            <a:r>
              <a:rPr lang="pt-BR" sz="2000" b="1" i="0" dirty="0">
                <a:effectLst/>
              </a:rPr>
              <a:t>CIRCULAR F. NO. 225/402/2018/ITA.II, DATED 28-11-2018]</a:t>
            </a:r>
            <a:endParaRPr lang="en-US" sz="2000" b="1" dirty="0"/>
          </a:p>
          <a:p>
            <a:pPr lvl="1" algn="just">
              <a:lnSpc>
                <a:spcPct val="100000"/>
              </a:lnSpc>
            </a:pPr>
            <a:r>
              <a:rPr lang="en-US" sz="2000" b="1" dirty="0"/>
              <a:t>Reply to Notices under Section 142(1)</a:t>
            </a:r>
          </a:p>
          <a:p>
            <a:pPr lvl="2" algn="just">
              <a:lnSpc>
                <a:spcPct val="100000"/>
              </a:lnSpc>
            </a:pPr>
            <a:r>
              <a:rPr lang="en-US" b="1" dirty="0"/>
              <a:t>Detailed replies must be given for each of the queries raised. </a:t>
            </a:r>
          </a:p>
          <a:p>
            <a:pPr lvl="2" algn="just">
              <a:lnSpc>
                <a:spcPct val="100000"/>
              </a:lnSpc>
            </a:pPr>
            <a:r>
              <a:rPr lang="en-US" b="1" dirty="0"/>
              <a:t>Adjournments can be sought for in the IT Portal for a maximum of 15days. Specific reasons to be provided for seeking adjournment.</a:t>
            </a:r>
          </a:p>
          <a:p>
            <a:pPr lvl="1" algn="just">
              <a:lnSpc>
                <a:spcPct val="100000"/>
              </a:lnSpc>
            </a:pPr>
            <a:r>
              <a:rPr lang="en-US" sz="2000" b="1" dirty="0"/>
              <a:t>Reply to SCNs</a:t>
            </a:r>
          </a:p>
          <a:p>
            <a:pPr lvl="2" algn="just">
              <a:lnSpc>
                <a:spcPct val="100000"/>
              </a:lnSpc>
            </a:pPr>
            <a:r>
              <a:rPr lang="en-US" b="1" dirty="0"/>
              <a:t>Specific and detailed replies to be submitted in respect of each allegation raised by the Department.</a:t>
            </a:r>
          </a:p>
          <a:p>
            <a:pPr lvl="2" algn="just">
              <a:lnSpc>
                <a:spcPct val="100000"/>
              </a:lnSpc>
            </a:pPr>
            <a:r>
              <a:rPr lang="en-US" b="1" dirty="0"/>
              <a:t>Seek for personal hearing – There is a separate option in the Portal. </a:t>
            </a:r>
          </a:p>
        </p:txBody>
      </p:sp>
    </p:spTree>
    <p:extLst>
      <p:ext uri="{BB962C8B-B14F-4D97-AF65-F5344CB8AC3E}">
        <p14:creationId xmlns:p14="http://schemas.microsoft.com/office/powerpoint/2010/main" val="1976585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4457D-7EE3-D665-E2ED-B2B291BDD490}"/>
              </a:ext>
            </a:extLst>
          </p:cNvPr>
          <p:cNvSpPr>
            <a:spLocks noGrp="1"/>
          </p:cNvSpPr>
          <p:nvPr>
            <p:ph type="title"/>
          </p:nvPr>
        </p:nvSpPr>
        <p:spPr/>
        <p:txBody>
          <a:bodyPr>
            <a:normAutofit/>
          </a:bodyPr>
          <a:lstStyle/>
          <a:p>
            <a:pPr algn="ctr"/>
            <a:r>
              <a:rPr lang="en-IN" sz="3200" dirty="0"/>
              <a:t>Powers of CIT(A)/NFAC</a:t>
            </a:r>
          </a:p>
        </p:txBody>
      </p:sp>
      <p:sp>
        <p:nvSpPr>
          <p:cNvPr id="3" name="Content Placeholder 2">
            <a:extLst>
              <a:ext uri="{FF2B5EF4-FFF2-40B4-BE49-F238E27FC236}">
                <a16:creationId xmlns:a16="http://schemas.microsoft.com/office/drawing/2014/main" id="{C95126DF-F86D-2AFF-1EBE-FA30A4E0D432}"/>
              </a:ext>
            </a:extLst>
          </p:cNvPr>
          <p:cNvSpPr>
            <a:spLocks noGrp="1"/>
          </p:cNvSpPr>
          <p:nvPr>
            <p:ph idx="1"/>
          </p:nvPr>
        </p:nvSpPr>
        <p:spPr/>
        <p:txBody>
          <a:bodyPr/>
          <a:lstStyle/>
          <a:p>
            <a:pPr>
              <a:lnSpc>
                <a:spcPct val="150000"/>
              </a:lnSpc>
            </a:pPr>
            <a:r>
              <a:rPr lang="en-IN" sz="2000" dirty="0"/>
              <a:t>CIT(A)/NFAC has wide powers</a:t>
            </a:r>
          </a:p>
          <a:p>
            <a:pPr>
              <a:lnSpc>
                <a:spcPct val="150000"/>
              </a:lnSpc>
            </a:pPr>
            <a:r>
              <a:rPr lang="en-IN" sz="2000" dirty="0"/>
              <a:t>CIT(A)/NFAC can examine any issue. It need not be restricted to the issues for which appeal was preferred.</a:t>
            </a:r>
          </a:p>
          <a:p>
            <a:pPr>
              <a:lnSpc>
                <a:spcPct val="150000"/>
              </a:lnSpc>
            </a:pPr>
            <a:r>
              <a:rPr lang="en-IN" sz="2000" dirty="0"/>
              <a:t>CIT(A)/NFAC can confirm, enhance, reduce or annul the assessment.</a:t>
            </a:r>
          </a:p>
          <a:p>
            <a:pPr marL="0" indent="0">
              <a:buNone/>
            </a:pPr>
            <a:endParaRPr lang="en-IN" dirty="0"/>
          </a:p>
        </p:txBody>
      </p:sp>
    </p:spTree>
    <p:extLst>
      <p:ext uri="{BB962C8B-B14F-4D97-AF65-F5344CB8AC3E}">
        <p14:creationId xmlns:p14="http://schemas.microsoft.com/office/powerpoint/2010/main" val="31163680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112C8E-E3D1-3639-95D2-A698AF9C21AC}"/>
              </a:ext>
            </a:extLst>
          </p:cNvPr>
          <p:cNvSpPr>
            <a:spLocks noGrp="1"/>
          </p:cNvSpPr>
          <p:nvPr>
            <p:ph sz="quarter" idx="13"/>
          </p:nvPr>
        </p:nvSpPr>
        <p:spPr>
          <a:xfrm>
            <a:off x="2203684" y="2484438"/>
            <a:ext cx="8032750" cy="1554162"/>
          </a:xfrm>
        </p:spPr>
        <p:txBody>
          <a:bodyPr>
            <a:noAutofit/>
          </a:bodyPr>
          <a:lstStyle/>
          <a:p>
            <a:pPr marL="0" indent="0" algn="ctr">
              <a:buNone/>
            </a:pPr>
            <a:r>
              <a:rPr lang="en-US" sz="5000" b="1" dirty="0">
                <a:latin typeface="+mj-lt"/>
              </a:rPr>
              <a:t>Appeals &amp; Drafting before ITAT</a:t>
            </a:r>
          </a:p>
        </p:txBody>
      </p:sp>
    </p:spTree>
    <p:extLst>
      <p:ext uri="{BB962C8B-B14F-4D97-AF65-F5344CB8AC3E}">
        <p14:creationId xmlns:p14="http://schemas.microsoft.com/office/powerpoint/2010/main" val="7278470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0DB4E91-1CD0-4E2A-9D8E-F7C8E00B2927}"/>
              </a:ext>
            </a:extLst>
          </p:cNvPr>
          <p:cNvSpPr txBox="1">
            <a:spLocks/>
          </p:cNvSpPr>
          <p:nvPr/>
        </p:nvSpPr>
        <p:spPr bwMode="ltGray">
          <a:xfrm>
            <a:off x="640080" y="325369"/>
            <a:ext cx="4368602" cy="1956841"/>
          </a:xfrm>
          <a:prstGeom prst="rect">
            <a:avLst/>
          </a:prstGeom>
        </p:spPr>
        <p:txBody>
          <a:bodyPr vert="horz" lIns="91440" tIns="45720" rIns="91440" bIns="45720" rtlCol="0" anchor="b">
            <a:normAutofit/>
          </a:bodyPr>
          <a:lstStyle>
            <a:lvl1pPr algn="ctr" defTabSz="914400" rtl="0" eaLnBrk="1" latinLnBrk="0" hangingPunct="1">
              <a:lnSpc>
                <a:spcPct val="125000"/>
              </a:lnSpc>
              <a:spcBef>
                <a:spcPct val="0"/>
              </a:spcBef>
              <a:buNone/>
              <a:defRPr sz="6000" b="1" kern="1200">
                <a:solidFill>
                  <a:schemeClr val="bg1"/>
                </a:solidFill>
                <a:latin typeface="+mj-lt"/>
                <a:ea typeface="+mj-ea"/>
                <a:cs typeface="+mj-cs"/>
              </a:defRPr>
            </a:lvl1pPr>
          </a:lstStyle>
          <a:p>
            <a:pPr algn="l">
              <a:lnSpc>
                <a:spcPct val="90000"/>
              </a:lnSpc>
              <a:spcAft>
                <a:spcPts val="600"/>
              </a:spcAft>
              <a:defRPr/>
            </a:pPr>
            <a:r>
              <a:rPr lang="en-US" sz="3200" dirty="0">
                <a:solidFill>
                  <a:schemeClr val="tx1"/>
                </a:solidFill>
              </a:rPr>
              <a:t>Filing of Form No. 36     </a:t>
            </a:r>
          </a:p>
        </p:txBody>
      </p:sp>
      <p:sp>
        <p:nvSpPr>
          <p:cNvPr id="9" name="Content Placeholder 6">
            <a:extLst>
              <a:ext uri="{FF2B5EF4-FFF2-40B4-BE49-F238E27FC236}">
                <a16:creationId xmlns:a16="http://schemas.microsoft.com/office/drawing/2014/main" id="{B06259DF-7C2A-4A00-87EE-3406A607DD9C}"/>
              </a:ext>
            </a:extLst>
          </p:cNvPr>
          <p:cNvSpPr txBox="1">
            <a:spLocks/>
          </p:cNvSpPr>
          <p:nvPr/>
        </p:nvSpPr>
        <p:spPr bwMode="white">
          <a:xfrm>
            <a:off x="640080" y="2872899"/>
            <a:ext cx="4243589" cy="332066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28600" algn="just">
              <a:buFont typeface="Arial" panose="020B0604020202020204" pitchFamily="34" charset="0"/>
              <a:buChar char="•"/>
            </a:pPr>
            <a:r>
              <a:rPr lang="en-US" sz="2000" dirty="0">
                <a:solidFill>
                  <a:schemeClr val="tx1"/>
                </a:solidFill>
              </a:rPr>
              <a:t>Respective details to be entered. </a:t>
            </a:r>
          </a:p>
          <a:p>
            <a:pPr marL="285750" indent="-228600" algn="just">
              <a:buFont typeface="Arial" panose="020B0604020202020204" pitchFamily="34" charset="0"/>
              <a:buChar char="•"/>
            </a:pPr>
            <a:endParaRPr lang="en-US" sz="2000" dirty="0">
              <a:solidFill>
                <a:schemeClr val="tx1"/>
              </a:solidFill>
            </a:endParaRPr>
          </a:p>
          <a:p>
            <a:pPr marL="285750" indent="-228600" algn="just">
              <a:buFont typeface="Arial" panose="020B0604020202020204" pitchFamily="34" charset="0"/>
              <a:buChar char="•"/>
            </a:pPr>
            <a:r>
              <a:rPr lang="en-US" sz="2000" dirty="0">
                <a:solidFill>
                  <a:schemeClr val="tx1"/>
                </a:solidFill>
              </a:rPr>
              <a:t>Respondent should be the Jurisdictional Assessing Officer not NFAC / National faceless assessment centre. </a:t>
            </a:r>
          </a:p>
        </p:txBody>
      </p:sp>
      <p:pic>
        <p:nvPicPr>
          <p:cNvPr id="3" name="Picture 2">
            <a:extLst>
              <a:ext uri="{FF2B5EF4-FFF2-40B4-BE49-F238E27FC236}">
                <a16:creationId xmlns:a16="http://schemas.microsoft.com/office/drawing/2014/main" id="{2723DCC4-7DFD-4A97-62E1-E7D058A74D11}"/>
              </a:ext>
            </a:extLst>
          </p:cNvPr>
          <p:cNvPicPr>
            <a:picLocks noChangeAspect="1"/>
          </p:cNvPicPr>
          <p:nvPr/>
        </p:nvPicPr>
        <p:blipFill>
          <a:blip r:embed="rId3">
            <a:extLst>
              <a:ext uri="{28A0092B-C50C-407E-A947-70E740481C1C}">
                <a14:useLocalDpi xmlns:a14="http://schemas.microsoft.com/office/drawing/2010/main" val="0"/>
              </a:ext>
            </a:extLst>
          </a:blip>
          <a:srcRect l="21813" r="21813"/>
          <a:stretch/>
        </p:blipFill>
        <p:spPr>
          <a:xfrm>
            <a:off x="5311702" y="127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179177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0DB4E91-1CD0-4E2A-9D8E-F7C8E00B2927}"/>
              </a:ext>
            </a:extLst>
          </p:cNvPr>
          <p:cNvSpPr txBox="1">
            <a:spLocks/>
          </p:cNvSpPr>
          <p:nvPr/>
        </p:nvSpPr>
        <p:spPr bwMode="ltGray">
          <a:xfrm>
            <a:off x="640080" y="325369"/>
            <a:ext cx="4368602" cy="1956841"/>
          </a:xfrm>
          <a:prstGeom prst="rect">
            <a:avLst/>
          </a:prstGeom>
        </p:spPr>
        <p:txBody>
          <a:bodyPr vert="horz" lIns="91440" tIns="45720" rIns="91440" bIns="45720" rtlCol="0" anchor="b">
            <a:normAutofit/>
          </a:bodyPr>
          <a:lstStyle>
            <a:lvl1pPr algn="ctr" defTabSz="914400" rtl="0" eaLnBrk="1" latinLnBrk="0" hangingPunct="1">
              <a:lnSpc>
                <a:spcPct val="125000"/>
              </a:lnSpc>
              <a:spcBef>
                <a:spcPct val="0"/>
              </a:spcBef>
              <a:buNone/>
              <a:defRPr sz="6000" b="1" kern="1200">
                <a:solidFill>
                  <a:schemeClr val="bg1"/>
                </a:solidFill>
                <a:latin typeface="+mj-lt"/>
                <a:ea typeface="+mj-ea"/>
                <a:cs typeface="+mj-cs"/>
              </a:defRPr>
            </a:lvl1pPr>
          </a:lstStyle>
          <a:p>
            <a:pPr algn="l">
              <a:lnSpc>
                <a:spcPct val="90000"/>
              </a:lnSpc>
              <a:spcAft>
                <a:spcPts val="600"/>
              </a:spcAft>
              <a:defRPr/>
            </a:pPr>
            <a:r>
              <a:rPr lang="en-US" sz="3200" dirty="0">
                <a:solidFill>
                  <a:schemeClr val="tx1"/>
                </a:solidFill>
              </a:rPr>
              <a:t>Filing of Form No. 36     </a:t>
            </a:r>
          </a:p>
        </p:txBody>
      </p:sp>
      <p:sp>
        <p:nvSpPr>
          <p:cNvPr id="9" name="Content Placeholder 6">
            <a:extLst>
              <a:ext uri="{FF2B5EF4-FFF2-40B4-BE49-F238E27FC236}">
                <a16:creationId xmlns:a16="http://schemas.microsoft.com/office/drawing/2014/main" id="{B06259DF-7C2A-4A00-87EE-3406A607DD9C}"/>
              </a:ext>
            </a:extLst>
          </p:cNvPr>
          <p:cNvSpPr txBox="1">
            <a:spLocks/>
          </p:cNvSpPr>
          <p:nvPr/>
        </p:nvSpPr>
        <p:spPr bwMode="white">
          <a:xfrm>
            <a:off x="640080" y="2872899"/>
            <a:ext cx="4243589" cy="332066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28600" algn="just">
              <a:buFont typeface="Arial" panose="020B0604020202020204" pitchFamily="34" charset="0"/>
              <a:buChar char="•"/>
            </a:pPr>
            <a:r>
              <a:rPr lang="en-US" sz="2000" dirty="0">
                <a:solidFill>
                  <a:schemeClr val="tx1"/>
                </a:solidFill>
              </a:rPr>
              <a:t>Respective amounts to be entered. </a:t>
            </a:r>
          </a:p>
          <a:p>
            <a:pPr marL="285750" indent="-228600" algn="just">
              <a:buFont typeface="Arial" panose="020B0604020202020204" pitchFamily="34" charset="0"/>
              <a:buChar char="•"/>
            </a:pPr>
            <a:endParaRPr lang="en-US" sz="2000" dirty="0">
              <a:solidFill>
                <a:schemeClr val="tx1"/>
              </a:solidFill>
            </a:endParaRPr>
          </a:p>
          <a:p>
            <a:pPr marL="285750" indent="-228600" algn="just">
              <a:buFont typeface="Arial" panose="020B0604020202020204" pitchFamily="34" charset="0"/>
              <a:buChar char="•"/>
            </a:pPr>
            <a:r>
              <a:rPr lang="en-US" sz="2000" dirty="0">
                <a:solidFill>
                  <a:schemeClr val="tx1"/>
                </a:solidFill>
              </a:rPr>
              <a:t>Reference may be taken from Assessment Order / Giving effect order (CIT (A))</a:t>
            </a:r>
          </a:p>
          <a:p>
            <a:pPr marL="971550" lvl="2" indent="-228600" algn="just">
              <a:buFont typeface="Arial" panose="020B0604020202020204" pitchFamily="34" charset="0"/>
              <a:buChar char="•"/>
            </a:pPr>
            <a:endParaRPr lang="en-US" sz="1800" dirty="0">
              <a:solidFill>
                <a:schemeClr val="tx1"/>
              </a:solidFill>
            </a:endParaRPr>
          </a:p>
          <a:p>
            <a:pPr marL="742950" lvl="1" indent="-228600">
              <a:buFont typeface="Arial" panose="020B0604020202020204" pitchFamily="34" charset="0"/>
              <a:buChar char="•"/>
            </a:pPr>
            <a:endParaRPr lang="en-US" dirty="0">
              <a:solidFill>
                <a:schemeClr val="tx1"/>
              </a:solidFill>
            </a:endParaRPr>
          </a:p>
        </p:txBody>
      </p:sp>
      <p:pic>
        <p:nvPicPr>
          <p:cNvPr id="3" name="Picture 2" descr="A screenshot of a computer&#10;&#10;Description automatically generated">
            <a:extLst>
              <a:ext uri="{FF2B5EF4-FFF2-40B4-BE49-F238E27FC236}">
                <a16:creationId xmlns:a16="http://schemas.microsoft.com/office/drawing/2014/main" id="{2723DCC4-7DFD-4A97-62E1-E7D058A74D11}"/>
              </a:ext>
            </a:extLst>
          </p:cNvPr>
          <p:cNvPicPr>
            <a:picLocks noChangeAspect="1"/>
          </p:cNvPicPr>
          <p:nvPr/>
        </p:nvPicPr>
        <p:blipFill>
          <a:blip r:embed="rId3">
            <a:extLst>
              <a:ext uri="{28A0092B-C50C-407E-A947-70E740481C1C}">
                <a14:useLocalDpi xmlns:a14="http://schemas.microsoft.com/office/drawing/2010/main" val="0"/>
              </a:ext>
            </a:extLst>
          </a:blip>
          <a:srcRect l="22166" r="2216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987476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0DB4E91-1CD0-4E2A-9D8E-F7C8E00B2927}"/>
              </a:ext>
            </a:extLst>
          </p:cNvPr>
          <p:cNvSpPr txBox="1">
            <a:spLocks/>
          </p:cNvSpPr>
          <p:nvPr/>
        </p:nvSpPr>
        <p:spPr bwMode="ltGray">
          <a:xfrm>
            <a:off x="640080" y="325369"/>
            <a:ext cx="4368602" cy="1956841"/>
          </a:xfrm>
          <a:prstGeom prst="rect">
            <a:avLst/>
          </a:prstGeom>
        </p:spPr>
        <p:txBody>
          <a:bodyPr vert="horz" lIns="91440" tIns="45720" rIns="91440" bIns="45720" rtlCol="0" anchor="b">
            <a:normAutofit/>
          </a:bodyPr>
          <a:lstStyle>
            <a:lvl1pPr algn="ctr" defTabSz="914400" rtl="0" eaLnBrk="1" latinLnBrk="0" hangingPunct="1">
              <a:lnSpc>
                <a:spcPct val="125000"/>
              </a:lnSpc>
              <a:spcBef>
                <a:spcPct val="0"/>
              </a:spcBef>
              <a:buNone/>
              <a:defRPr sz="6000" b="1" kern="1200">
                <a:solidFill>
                  <a:schemeClr val="bg1"/>
                </a:solidFill>
                <a:latin typeface="+mj-lt"/>
                <a:ea typeface="+mj-ea"/>
                <a:cs typeface="+mj-cs"/>
              </a:defRPr>
            </a:lvl1pPr>
          </a:lstStyle>
          <a:p>
            <a:pPr algn="l">
              <a:lnSpc>
                <a:spcPct val="90000"/>
              </a:lnSpc>
              <a:spcAft>
                <a:spcPts val="600"/>
              </a:spcAft>
              <a:defRPr/>
            </a:pPr>
            <a:r>
              <a:rPr lang="en-US" sz="3200" dirty="0">
                <a:solidFill>
                  <a:schemeClr val="tx1"/>
                </a:solidFill>
              </a:rPr>
              <a:t>Filing of Form No. 36     </a:t>
            </a:r>
          </a:p>
        </p:txBody>
      </p:sp>
      <p:sp>
        <p:nvSpPr>
          <p:cNvPr id="9" name="Content Placeholder 6">
            <a:extLst>
              <a:ext uri="{FF2B5EF4-FFF2-40B4-BE49-F238E27FC236}">
                <a16:creationId xmlns:a16="http://schemas.microsoft.com/office/drawing/2014/main" id="{B06259DF-7C2A-4A00-87EE-3406A607DD9C}"/>
              </a:ext>
            </a:extLst>
          </p:cNvPr>
          <p:cNvSpPr txBox="1">
            <a:spLocks/>
          </p:cNvSpPr>
          <p:nvPr/>
        </p:nvSpPr>
        <p:spPr bwMode="white">
          <a:xfrm>
            <a:off x="640080" y="2872899"/>
            <a:ext cx="4243589" cy="3320668"/>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28600" algn="just">
              <a:buFont typeface="Arial" panose="020B0604020202020204" pitchFamily="34" charset="0"/>
              <a:buChar char="•"/>
            </a:pPr>
            <a:r>
              <a:rPr lang="en-US" sz="2000" dirty="0">
                <a:solidFill>
                  <a:schemeClr val="tx1"/>
                </a:solidFill>
              </a:rPr>
              <a:t>Grounds of Appeal</a:t>
            </a:r>
          </a:p>
          <a:p>
            <a:pPr marL="742950" lvl="1" indent="-228600" algn="just">
              <a:buFont typeface="Arial" panose="020B0604020202020204" pitchFamily="34" charset="0"/>
              <a:buChar char="•"/>
            </a:pPr>
            <a:r>
              <a:rPr lang="en-US" sz="2000" dirty="0">
                <a:solidFill>
                  <a:schemeClr val="tx1"/>
                </a:solidFill>
              </a:rPr>
              <a:t>Grounds of Appeal -  separate sheet or part of the highlight. </a:t>
            </a:r>
          </a:p>
          <a:p>
            <a:pPr marL="742950" lvl="1" indent="-228600" algn="just">
              <a:buFont typeface="Arial" panose="020B0604020202020204" pitchFamily="34" charset="0"/>
              <a:buChar char="•"/>
            </a:pPr>
            <a:r>
              <a:rPr lang="en-US" sz="2000" dirty="0">
                <a:solidFill>
                  <a:schemeClr val="tx1"/>
                </a:solidFill>
              </a:rPr>
              <a:t>Leave to add / modify / alter / delete grounds - Important</a:t>
            </a:r>
          </a:p>
          <a:p>
            <a:pPr marL="742950" lvl="1" indent="-228600" algn="just">
              <a:buFont typeface="Arial" panose="020B0604020202020204" pitchFamily="34" charset="0"/>
              <a:buChar char="•"/>
            </a:pPr>
            <a:r>
              <a:rPr lang="en-US" sz="2000" dirty="0">
                <a:solidFill>
                  <a:schemeClr val="tx1"/>
                </a:solidFill>
              </a:rPr>
              <a:t>Tax effect shall be computed as-</a:t>
            </a:r>
          </a:p>
          <a:p>
            <a:pPr marL="1200150" lvl="2" indent="-228600" algn="just">
              <a:buFont typeface="Arial" panose="020B0604020202020204" pitchFamily="34" charset="0"/>
              <a:buChar char="•"/>
            </a:pPr>
            <a:r>
              <a:rPr lang="en-US" sz="2000" dirty="0">
                <a:solidFill>
                  <a:schemeClr val="tx1"/>
                </a:solidFill>
              </a:rPr>
              <a:t>tax component (due to the additions made) plus surcharge and cess</a:t>
            </a:r>
          </a:p>
          <a:p>
            <a:pPr marL="742950" lvl="1" indent="-228600" algn="just">
              <a:buFont typeface="Arial" panose="020B0604020202020204" pitchFamily="34" charset="0"/>
              <a:buChar char="•"/>
            </a:pPr>
            <a:r>
              <a:rPr lang="en-US" sz="2000" dirty="0">
                <a:solidFill>
                  <a:schemeClr val="tx1"/>
                </a:solidFill>
              </a:rPr>
              <a:t>If delay in filing - CoD</a:t>
            </a:r>
          </a:p>
          <a:p>
            <a:pPr marL="742950" lvl="1" indent="-228600" algn="just">
              <a:buFont typeface="Arial" panose="020B0604020202020204" pitchFamily="34" charset="0"/>
              <a:buChar char="•"/>
            </a:pPr>
            <a:r>
              <a:rPr lang="en-US" sz="2000" dirty="0">
                <a:solidFill>
                  <a:schemeClr val="tx1"/>
                </a:solidFill>
              </a:rPr>
              <a:t>Appeal fees payment evidence</a:t>
            </a:r>
          </a:p>
          <a:p>
            <a:pPr marL="971550" lvl="2"/>
            <a:endParaRPr lang="en-US" dirty="0">
              <a:solidFill>
                <a:schemeClr val="tx1"/>
              </a:solidFill>
            </a:endParaRPr>
          </a:p>
          <a:p>
            <a:pPr marL="742950" lvl="1" indent="-228600">
              <a:buFont typeface="Arial" panose="020B0604020202020204" pitchFamily="34" charset="0"/>
              <a:buChar char="•"/>
            </a:pPr>
            <a:endParaRPr lang="en-US" dirty="0">
              <a:solidFill>
                <a:schemeClr val="tx1"/>
              </a:solidFill>
            </a:endParaRPr>
          </a:p>
        </p:txBody>
      </p:sp>
      <p:pic>
        <p:nvPicPr>
          <p:cNvPr id="3" name="Picture 2" descr="A screenshot of a computer&#10;&#10;Description automatically generated">
            <a:extLst>
              <a:ext uri="{FF2B5EF4-FFF2-40B4-BE49-F238E27FC236}">
                <a16:creationId xmlns:a16="http://schemas.microsoft.com/office/drawing/2014/main" id="{2723DCC4-7DFD-4A97-62E1-E7D058A74D11}"/>
              </a:ext>
            </a:extLst>
          </p:cNvPr>
          <p:cNvPicPr>
            <a:picLocks noChangeAspect="1"/>
          </p:cNvPicPr>
          <p:nvPr/>
        </p:nvPicPr>
        <p:blipFill>
          <a:blip r:embed="rId3"/>
          <a:srcRect l="22875" r="20705"/>
          <a:stretch/>
        </p:blipFill>
        <p:spPr>
          <a:xfrm>
            <a:off x="5311702" y="127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125183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0DB4E91-1CD0-4E2A-9D8E-F7C8E00B2927}"/>
              </a:ext>
            </a:extLst>
          </p:cNvPr>
          <p:cNvSpPr txBox="1">
            <a:spLocks/>
          </p:cNvSpPr>
          <p:nvPr/>
        </p:nvSpPr>
        <p:spPr bwMode="ltGray">
          <a:xfrm>
            <a:off x="720789" y="0"/>
            <a:ext cx="10318531" cy="880274"/>
          </a:xfrm>
          <a:prstGeom prst="rect">
            <a:avLst/>
          </a:prstGeom>
        </p:spPr>
        <p:txBody>
          <a:bodyPr vert="horz" lIns="91440" tIns="45720" rIns="91440" bIns="45720" rtlCol="0" anchor="b">
            <a:normAutofit/>
          </a:bodyPr>
          <a:lstStyle>
            <a:lvl1pPr algn="ctr" defTabSz="914400" rtl="0" eaLnBrk="1" latinLnBrk="0" hangingPunct="1">
              <a:lnSpc>
                <a:spcPct val="125000"/>
              </a:lnSpc>
              <a:spcBef>
                <a:spcPct val="0"/>
              </a:spcBef>
              <a:buNone/>
              <a:defRPr sz="6000" b="1" kern="1200">
                <a:solidFill>
                  <a:schemeClr val="bg1"/>
                </a:solidFill>
                <a:latin typeface="+mj-lt"/>
                <a:ea typeface="+mj-ea"/>
                <a:cs typeface="+mj-cs"/>
              </a:defRPr>
            </a:lvl1pPr>
          </a:lstStyle>
          <a:p>
            <a:pPr>
              <a:defRPr/>
            </a:pPr>
            <a:r>
              <a:rPr lang="en-US" sz="3200" dirty="0">
                <a:solidFill>
                  <a:schemeClr val="tx1"/>
                </a:solidFill>
              </a:rPr>
              <a:t>     Orders that are appealable – S. 253(1)</a:t>
            </a:r>
            <a:endParaRPr lang="en-IN" sz="3200" dirty="0">
              <a:solidFill>
                <a:schemeClr val="tx1"/>
              </a:solidFill>
            </a:endParaRPr>
          </a:p>
        </p:txBody>
      </p:sp>
      <p:graphicFrame>
        <p:nvGraphicFramePr>
          <p:cNvPr id="2" name="Diagram 1">
            <a:extLst>
              <a:ext uri="{FF2B5EF4-FFF2-40B4-BE49-F238E27FC236}">
                <a16:creationId xmlns:a16="http://schemas.microsoft.com/office/drawing/2014/main" id="{E9B0E106-7234-95E5-BA62-5AEB228D55B3}"/>
              </a:ext>
            </a:extLst>
          </p:cNvPr>
          <p:cNvGraphicFramePr/>
          <p:nvPr>
            <p:extLst>
              <p:ext uri="{D42A27DB-BD31-4B8C-83A1-F6EECF244321}">
                <p14:modId xmlns:p14="http://schemas.microsoft.com/office/powerpoint/2010/main" val="2271011731"/>
              </p:ext>
            </p:extLst>
          </p:nvPr>
        </p:nvGraphicFramePr>
        <p:xfrm>
          <a:off x="1475091" y="1178714"/>
          <a:ext cx="973018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25464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0DB4E91-1CD0-4E2A-9D8E-F7C8E00B2927}"/>
              </a:ext>
            </a:extLst>
          </p:cNvPr>
          <p:cNvSpPr txBox="1">
            <a:spLocks/>
          </p:cNvSpPr>
          <p:nvPr/>
        </p:nvSpPr>
        <p:spPr bwMode="ltGray">
          <a:xfrm>
            <a:off x="1493642" y="415602"/>
            <a:ext cx="10318531" cy="880274"/>
          </a:xfrm>
          <a:prstGeom prst="rect">
            <a:avLst/>
          </a:prstGeom>
        </p:spPr>
        <p:txBody>
          <a:bodyPr vert="horz" lIns="91440" tIns="45720" rIns="91440" bIns="45720" rtlCol="0" anchor="b">
            <a:normAutofit/>
          </a:bodyPr>
          <a:lstStyle>
            <a:lvl1pPr algn="ctr" defTabSz="914400" rtl="0" eaLnBrk="1" latinLnBrk="0" hangingPunct="1">
              <a:lnSpc>
                <a:spcPct val="125000"/>
              </a:lnSpc>
              <a:spcBef>
                <a:spcPct val="0"/>
              </a:spcBef>
              <a:buNone/>
              <a:defRPr sz="6000" b="1" kern="1200">
                <a:solidFill>
                  <a:schemeClr val="bg1"/>
                </a:solidFill>
                <a:latin typeface="+mj-lt"/>
                <a:ea typeface="+mj-ea"/>
                <a:cs typeface="+mj-cs"/>
              </a:defRPr>
            </a:lvl1pPr>
          </a:lstStyle>
          <a:p>
            <a:pPr>
              <a:defRPr/>
            </a:pPr>
            <a:r>
              <a:rPr lang="en-US" sz="3200" dirty="0">
                <a:solidFill>
                  <a:schemeClr val="tx1"/>
                </a:solidFill>
              </a:rPr>
              <a:t>Time limit for filing appeal – S. 253(3)    </a:t>
            </a:r>
            <a:endParaRPr lang="en-IN" sz="3200" dirty="0">
              <a:solidFill>
                <a:schemeClr val="tx1"/>
              </a:solidFill>
            </a:endParaRPr>
          </a:p>
        </p:txBody>
      </p:sp>
      <p:sp>
        <p:nvSpPr>
          <p:cNvPr id="9" name="Content Placeholder 6">
            <a:extLst>
              <a:ext uri="{FF2B5EF4-FFF2-40B4-BE49-F238E27FC236}">
                <a16:creationId xmlns:a16="http://schemas.microsoft.com/office/drawing/2014/main" id="{B06259DF-7C2A-4A00-87EE-3406A607DD9C}"/>
              </a:ext>
            </a:extLst>
          </p:cNvPr>
          <p:cNvSpPr txBox="1">
            <a:spLocks/>
          </p:cNvSpPr>
          <p:nvPr/>
        </p:nvSpPr>
        <p:spPr bwMode="white">
          <a:xfrm>
            <a:off x="646527" y="1547050"/>
            <a:ext cx="11165645" cy="489534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just" defTabSz="914400" rtl="0" eaLnBrk="1" fontAlgn="auto" latinLnBrk="0" hangingPunct="1">
              <a:lnSpc>
                <a:spcPct val="120000"/>
              </a:lnSpc>
              <a:spcBef>
                <a:spcPts val="100"/>
              </a:spcBef>
              <a:spcAft>
                <a:spcPts val="0"/>
              </a:spcAft>
              <a:buClrTx/>
              <a:buSzTx/>
              <a:buFont typeface="Arial" panose="020B0604020202020204" pitchFamily="34" charset="0"/>
              <a:buNone/>
              <a:tabLst/>
              <a:defRPr/>
            </a:pPr>
            <a:endParaRPr kumimoji="0" lang="en-US" sz="2100" b="1" i="0" u="none" strike="noStrike" kern="1200" cap="none" spc="0" normalizeH="0" baseline="0" noProof="0" dirty="0">
              <a:ln>
                <a:noFill/>
              </a:ln>
              <a:solidFill>
                <a:schemeClr val="tx1"/>
              </a:solidFill>
              <a:effectLst/>
              <a:uLnTx/>
              <a:uFillTx/>
              <a:latin typeface="+mj-lt"/>
            </a:endParaRPr>
          </a:p>
          <a:p>
            <a:pPr marL="0" algn="just" rtl="0" eaLnBrk="1" fontAlgn="b" latinLnBrk="1" hangingPunct="1">
              <a:spcBef>
                <a:spcPts val="0"/>
              </a:spcBef>
              <a:spcAft>
                <a:spcPts val="0"/>
              </a:spcAft>
            </a:pPr>
            <a:endParaRPr lang="en-IN" sz="2100" b="0" i="0" u="none" strike="noStrike" dirty="0">
              <a:solidFill>
                <a:schemeClr val="tx1"/>
              </a:solidFill>
              <a:effectLst/>
              <a:latin typeface="+mj-lt"/>
            </a:endParaRPr>
          </a:p>
          <a:p>
            <a:pPr marL="12700" marR="0" lvl="0" indent="0" algn="just" defTabSz="914400" rtl="0" eaLnBrk="1" fontAlgn="auto" latinLnBrk="0" hangingPunct="1">
              <a:lnSpc>
                <a:spcPct val="120000"/>
              </a:lnSpc>
              <a:spcBef>
                <a:spcPts val="100"/>
              </a:spcBef>
              <a:spcAft>
                <a:spcPts val="0"/>
              </a:spcAft>
              <a:buClrTx/>
              <a:buSzTx/>
              <a:buFont typeface="Arial" panose="020B0604020202020204" pitchFamily="34" charset="0"/>
              <a:buNone/>
              <a:tabLst/>
              <a:defRPr/>
            </a:pPr>
            <a:endParaRPr kumimoji="0" lang="en-US" sz="2100" b="1" i="0" u="none" strike="noStrike" kern="1200" cap="none" spc="0" normalizeH="0" baseline="0" noProof="0" dirty="0">
              <a:ln>
                <a:noFill/>
              </a:ln>
              <a:solidFill>
                <a:schemeClr val="tx1"/>
              </a:solidFill>
              <a:effectLst/>
              <a:uLnTx/>
              <a:uFillTx/>
              <a:latin typeface="+mj-lt"/>
              <a:ea typeface="+mn-ea"/>
              <a:cs typeface="+mn-cs"/>
            </a:endParaRPr>
          </a:p>
          <a:p>
            <a:pPr marL="0" marR="5080" lvl="0" indent="0" algn="just"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endParaRPr kumimoji="0" lang="en-US" sz="2100" b="0" i="1" u="none" strike="noStrike" kern="1200" cap="none" spc="-15" normalizeH="0" baseline="0" noProof="0" dirty="0">
              <a:ln>
                <a:noFill/>
              </a:ln>
              <a:solidFill>
                <a:schemeClr val="tx1"/>
              </a:solidFill>
              <a:effectLst/>
              <a:uLnTx/>
              <a:uFillTx/>
              <a:latin typeface="+mj-lt"/>
              <a:ea typeface="+mn-ea"/>
              <a:cs typeface="Arial"/>
            </a:endParaRPr>
          </a:p>
        </p:txBody>
      </p:sp>
      <p:graphicFrame>
        <p:nvGraphicFramePr>
          <p:cNvPr id="2" name="Diagram 1">
            <a:extLst>
              <a:ext uri="{FF2B5EF4-FFF2-40B4-BE49-F238E27FC236}">
                <a16:creationId xmlns:a16="http://schemas.microsoft.com/office/drawing/2014/main" id="{E20CDC24-0321-14B8-00A1-358026B96020}"/>
              </a:ext>
            </a:extLst>
          </p:cNvPr>
          <p:cNvGraphicFramePr/>
          <p:nvPr>
            <p:extLst>
              <p:ext uri="{D42A27DB-BD31-4B8C-83A1-F6EECF244321}">
                <p14:modId xmlns:p14="http://schemas.microsoft.com/office/powerpoint/2010/main" val="2754189335"/>
              </p:ext>
            </p:extLst>
          </p:nvPr>
        </p:nvGraphicFramePr>
        <p:xfrm>
          <a:off x="936735" y="1721153"/>
          <a:ext cx="10318530" cy="4309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24759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0DB4E91-1CD0-4E2A-9D8E-F7C8E00B2927}"/>
              </a:ext>
            </a:extLst>
          </p:cNvPr>
          <p:cNvSpPr txBox="1">
            <a:spLocks/>
          </p:cNvSpPr>
          <p:nvPr/>
        </p:nvSpPr>
        <p:spPr bwMode="ltGray">
          <a:xfrm>
            <a:off x="1493642" y="415602"/>
            <a:ext cx="10318531" cy="880274"/>
          </a:xfrm>
          <a:prstGeom prst="rect">
            <a:avLst/>
          </a:prstGeom>
        </p:spPr>
        <p:txBody>
          <a:bodyPr vert="horz" lIns="91440" tIns="45720" rIns="91440" bIns="45720" rtlCol="0" anchor="b">
            <a:normAutofit/>
          </a:bodyPr>
          <a:lstStyle>
            <a:lvl1pPr algn="ctr" defTabSz="914400" rtl="0" eaLnBrk="1" latinLnBrk="0" hangingPunct="1">
              <a:lnSpc>
                <a:spcPct val="125000"/>
              </a:lnSpc>
              <a:spcBef>
                <a:spcPct val="0"/>
              </a:spcBef>
              <a:buNone/>
              <a:defRPr sz="6000" b="1" kern="1200">
                <a:solidFill>
                  <a:schemeClr val="bg1"/>
                </a:solidFill>
                <a:latin typeface="+mj-lt"/>
                <a:ea typeface="+mj-ea"/>
                <a:cs typeface="+mj-cs"/>
              </a:defRPr>
            </a:lvl1pPr>
          </a:lstStyle>
          <a:p>
            <a:pPr>
              <a:defRPr/>
            </a:pPr>
            <a:r>
              <a:rPr lang="en-US" sz="3200" dirty="0">
                <a:solidFill>
                  <a:schemeClr val="tx1"/>
                </a:solidFill>
              </a:rPr>
              <a:t>Fees and Manner of Payment    </a:t>
            </a:r>
            <a:endParaRPr lang="en-IN" sz="3200" dirty="0">
              <a:solidFill>
                <a:schemeClr val="tx1"/>
              </a:solidFill>
            </a:endParaRPr>
          </a:p>
        </p:txBody>
      </p:sp>
      <p:sp>
        <p:nvSpPr>
          <p:cNvPr id="9" name="Content Placeholder 6">
            <a:extLst>
              <a:ext uri="{FF2B5EF4-FFF2-40B4-BE49-F238E27FC236}">
                <a16:creationId xmlns:a16="http://schemas.microsoft.com/office/drawing/2014/main" id="{B06259DF-7C2A-4A00-87EE-3406A607DD9C}"/>
              </a:ext>
            </a:extLst>
          </p:cNvPr>
          <p:cNvSpPr txBox="1">
            <a:spLocks/>
          </p:cNvSpPr>
          <p:nvPr/>
        </p:nvSpPr>
        <p:spPr bwMode="white">
          <a:xfrm>
            <a:off x="646527" y="1547050"/>
            <a:ext cx="11165645" cy="489534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just" defTabSz="914400" rtl="0" eaLnBrk="1" fontAlgn="auto" latinLnBrk="0" hangingPunct="1">
              <a:lnSpc>
                <a:spcPct val="120000"/>
              </a:lnSpc>
              <a:spcBef>
                <a:spcPts val="100"/>
              </a:spcBef>
              <a:spcAft>
                <a:spcPts val="0"/>
              </a:spcAft>
              <a:buClrTx/>
              <a:buSzTx/>
              <a:buFont typeface="Arial" panose="020B0604020202020204" pitchFamily="34" charset="0"/>
              <a:buNone/>
              <a:tabLst/>
              <a:defRPr/>
            </a:pPr>
            <a:endParaRPr kumimoji="0" lang="en-US" sz="2100" b="1" i="0" u="none" strike="noStrike" kern="1200" cap="none" spc="0" normalizeH="0" baseline="0" noProof="0" dirty="0">
              <a:ln>
                <a:noFill/>
              </a:ln>
              <a:solidFill>
                <a:schemeClr val="tx1"/>
              </a:solidFill>
              <a:effectLst/>
              <a:uLnTx/>
              <a:uFillTx/>
              <a:latin typeface="+mj-lt"/>
            </a:endParaRPr>
          </a:p>
          <a:p>
            <a:pPr marL="0" algn="just" rtl="0" eaLnBrk="1" fontAlgn="b" latinLnBrk="1" hangingPunct="1">
              <a:spcBef>
                <a:spcPts val="0"/>
              </a:spcBef>
              <a:spcAft>
                <a:spcPts val="0"/>
              </a:spcAft>
            </a:pPr>
            <a:endParaRPr lang="en-IN" sz="2100" b="0" i="0" u="none" strike="noStrike" dirty="0">
              <a:solidFill>
                <a:schemeClr val="tx1"/>
              </a:solidFill>
              <a:effectLst/>
              <a:latin typeface="+mj-lt"/>
            </a:endParaRPr>
          </a:p>
          <a:p>
            <a:pPr marL="12700" marR="0" lvl="0" indent="0" algn="just" defTabSz="914400" rtl="0" eaLnBrk="1" fontAlgn="auto" latinLnBrk="0" hangingPunct="1">
              <a:lnSpc>
                <a:spcPct val="120000"/>
              </a:lnSpc>
              <a:spcBef>
                <a:spcPts val="100"/>
              </a:spcBef>
              <a:spcAft>
                <a:spcPts val="0"/>
              </a:spcAft>
              <a:buClrTx/>
              <a:buSzTx/>
              <a:buFont typeface="Arial" panose="020B0604020202020204" pitchFamily="34" charset="0"/>
              <a:buNone/>
              <a:tabLst/>
              <a:defRPr/>
            </a:pPr>
            <a:endParaRPr kumimoji="0" lang="en-US" sz="2100" b="1" i="0" u="none" strike="noStrike" kern="1200" cap="none" spc="0" normalizeH="0" baseline="0" noProof="0" dirty="0">
              <a:ln>
                <a:noFill/>
              </a:ln>
              <a:solidFill>
                <a:schemeClr val="tx1"/>
              </a:solidFill>
              <a:effectLst/>
              <a:uLnTx/>
              <a:uFillTx/>
              <a:latin typeface="+mj-lt"/>
              <a:ea typeface="+mn-ea"/>
              <a:cs typeface="+mn-cs"/>
            </a:endParaRPr>
          </a:p>
          <a:p>
            <a:pPr marL="0" marR="5080" lvl="0" indent="0" algn="just"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endParaRPr kumimoji="0" lang="en-US" sz="2100" b="0" i="1" u="none" strike="noStrike" kern="1200" cap="none" spc="-15" normalizeH="0" baseline="0" noProof="0" dirty="0">
              <a:ln>
                <a:noFill/>
              </a:ln>
              <a:solidFill>
                <a:schemeClr val="tx1"/>
              </a:solidFill>
              <a:effectLst/>
              <a:uLnTx/>
              <a:uFillTx/>
              <a:latin typeface="+mj-lt"/>
              <a:ea typeface="+mn-ea"/>
              <a:cs typeface="Arial"/>
            </a:endParaRPr>
          </a:p>
        </p:txBody>
      </p:sp>
      <p:graphicFrame>
        <p:nvGraphicFramePr>
          <p:cNvPr id="2" name="Diagram 1">
            <a:extLst>
              <a:ext uri="{FF2B5EF4-FFF2-40B4-BE49-F238E27FC236}">
                <a16:creationId xmlns:a16="http://schemas.microsoft.com/office/drawing/2014/main" id="{E20CDC24-0321-14B8-00A1-358026B96020}"/>
              </a:ext>
            </a:extLst>
          </p:cNvPr>
          <p:cNvGraphicFramePr/>
          <p:nvPr>
            <p:extLst>
              <p:ext uri="{D42A27DB-BD31-4B8C-83A1-F6EECF244321}">
                <p14:modId xmlns:p14="http://schemas.microsoft.com/office/powerpoint/2010/main" val="811243528"/>
              </p:ext>
            </p:extLst>
          </p:nvPr>
        </p:nvGraphicFramePr>
        <p:xfrm>
          <a:off x="936735" y="1721153"/>
          <a:ext cx="10318530" cy="4309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70094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0DB4E91-1CD0-4E2A-9D8E-F7C8E00B2927}"/>
              </a:ext>
            </a:extLst>
          </p:cNvPr>
          <p:cNvSpPr txBox="1">
            <a:spLocks/>
          </p:cNvSpPr>
          <p:nvPr/>
        </p:nvSpPr>
        <p:spPr bwMode="ltGray">
          <a:xfrm>
            <a:off x="1060506" y="143457"/>
            <a:ext cx="10318531" cy="880274"/>
          </a:xfrm>
          <a:prstGeom prst="rect">
            <a:avLst/>
          </a:prstGeom>
        </p:spPr>
        <p:txBody>
          <a:bodyPr vert="horz" lIns="91440" tIns="45720" rIns="91440" bIns="45720" rtlCol="0" anchor="b">
            <a:normAutofit/>
          </a:bodyPr>
          <a:lstStyle>
            <a:lvl1pPr algn="ctr" defTabSz="914400" rtl="0" eaLnBrk="1" latinLnBrk="0" hangingPunct="1">
              <a:lnSpc>
                <a:spcPct val="125000"/>
              </a:lnSpc>
              <a:spcBef>
                <a:spcPct val="0"/>
              </a:spcBef>
              <a:buNone/>
              <a:defRPr sz="6000" b="1" kern="1200">
                <a:solidFill>
                  <a:schemeClr val="bg1"/>
                </a:solidFill>
                <a:latin typeface="+mj-lt"/>
                <a:ea typeface="+mj-ea"/>
                <a:cs typeface="+mj-cs"/>
              </a:defRPr>
            </a:lvl1pPr>
          </a:lstStyle>
          <a:p>
            <a:pPr>
              <a:defRPr/>
            </a:pPr>
            <a:r>
              <a:rPr lang="en-US" sz="3200" dirty="0">
                <a:solidFill>
                  <a:schemeClr val="tx1"/>
                </a:solidFill>
              </a:rPr>
              <a:t>Pointers – Grounds of Appeal, Submissions     </a:t>
            </a:r>
            <a:endParaRPr lang="en-IN" sz="3200" dirty="0">
              <a:solidFill>
                <a:schemeClr val="tx1"/>
              </a:solidFill>
            </a:endParaRPr>
          </a:p>
        </p:txBody>
      </p:sp>
      <p:graphicFrame>
        <p:nvGraphicFramePr>
          <p:cNvPr id="4" name="Diagram 3">
            <a:extLst>
              <a:ext uri="{FF2B5EF4-FFF2-40B4-BE49-F238E27FC236}">
                <a16:creationId xmlns:a16="http://schemas.microsoft.com/office/drawing/2014/main" id="{F5BB8529-9651-17E4-9DE4-30CDCA94E7A2}"/>
              </a:ext>
            </a:extLst>
          </p:cNvPr>
          <p:cNvGraphicFramePr/>
          <p:nvPr>
            <p:extLst>
              <p:ext uri="{D42A27DB-BD31-4B8C-83A1-F6EECF244321}">
                <p14:modId xmlns:p14="http://schemas.microsoft.com/office/powerpoint/2010/main" val="1050293675"/>
              </p:ext>
            </p:extLst>
          </p:nvPr>
        </p:nvGraphicFramePr>
        <p:xfrm>
          <a:off x="379827" y="1295876"/>
          <a:ext cx="1143234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41026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0DB4E91-1CD0-4E2A-9D8E-F7C8E00B2927}"/>
              </a:ext>
            </a:extLst>
          </p:cNvPr>
          <p:cNvSpPr txBox="1">
            <a:spLocks/>
          </p:cNvSpPr>
          <p:nvPr/>
        </p:nvSpPr>
        <p:spPr bwMode="ltGray">
          <a:xfrm>
            <a:off x="1493642" y="415602"/>
            <a:ext cx="10318531" cy="880274"/>
          </a:xfrm>
          <a:prstGeom prst="rect">
            <a:avLst/>
          </a:prstGeom>
        </p:spPr>
        <p:txBody>
          <a:bodyPr vert="horz" lIns="91440" tIns="45720" rIns="91440" bIns="45720" rtlCol="0" anchor="b">
            <a:normAutofit/>
          </a:bodyPr>
          <a:lstStyle>
            <a:lvl1pPr algn="ctr" defTabSz="914400" rtl="0" eaLnBrk="1" latinLnBrk="0" hangingPunct="1">
              <a:lnSpc>
                <a:spcPct val="125000"/>
              </a:lnSpc>
              <a:spcBef>
                <a:spcPct val="0"/>
              </a:spcBef>
              <a:buNone/>
              <a:defRPr sz="6000" b="1" kern="1200">
                <a:solidFill>
                  <a:schemeClr val="bg1"/>
                </a:solidFill>
                <a:latin typeface="+mj-lt"/>
                <a:ea typeface="+mj-ea"/>
                <a:cs typeface="+mj-cs"/>
              </a:defRPr>
            </a:lvl1pPr>
          </a:lstStyle>
          <a:p>
            <a:pPr>
              <a:defRPr/>
            </a:pPr>
            <a:r>
              <a:rPr lang="en-US" sz="3200" dirty="0">
                <a:solidFill>
                  <a:schemeClr val="tx1"/>
                </a:solidFill>
              </a:rPr>
              <a:t>How to draft a Condonation of Delay Application     </a:t>
            </a:r>
            <a:endParaRPr lang="en-IN" sz="3200" dirty="0">
              <a:solidFill>
                <a:schemeClr val="tx1"/>
              </a:solidFill>
            </a:endParaRPr>
          </a:p>
        </p:txBody>
      </p:sp>
      <p:sp>
        <p:nvSpPr>
          <p:cNvPr id="9" name="Content Placeholder 6">
            <a:extLst>
              <a:ext uri="{FF2B5EF4-FFF2-40B4-BE49-F238E27FC236}">
                <a16:creationId xmlns:a16="http://schemas.microsoft.com/office/drawing/2014/main" id="{B06259DF-7C2A-4A00-87EE-3406A607DD9C}"/>
              </a:ext>
            </a:extLst>
          </p:cNvPr>
          <p:cNvSpPr txBox="1">
            <a:spLocks/>
          </p:cNvSpPr>
          <p:nvPr/>
        </p:nvSpPr>
        <p:spPr bwMode="white">
          <a:xfrm>
            <a:off x="646528" y="1547050"/>
            <a:ext cx="10898944" cy="46556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buFont typeface="Arial" panose="020B0604020202020204" pitchFamily="34" charset="0"/>
              <a:buChar char="•"/>
            </a:pPr>
            <a:endParaRPr lang="en-US" dirty="0">
              <a:solidFill>
                <a:schemeClr val="tx1"/>
              </a:solidFill>
              <a:latin typeface="+mj-lt"/>
            </a:endParaRPr>
          </a:p>
          <a:p>
            <a:pPr marL="285750" indent="-285750" algn="just">
              <a:buFont typeface="Arial" panose="020B0604020202020204" pitchFamily="34" charset="0"/>
              <a:buChar char="•"/>
            </a:pPr>
            <a:r>
              <a:rPr lang="en-US" sz="1800" spc="-15" dirty="0">
                <a:solidFill>
                  <a:schemeClr val="tx1"/>
                </a:solidFill>
                <a:latin typeface="+mj-lt"/>
                <a:cs typeface="Arial"/>
              </a:rPr>
              <a:t>A</a:t>
            </a:r>
            <a:r>
              <a:rPr lang="en-US" spc="-15" dirty="0">
                <a:solidFill>
                  <a:schemeClr val="tx1"/>
                </a:solidFill>
                <a:latin typeface="+mj-lt"/>
                <a:cs typeface="Arial"/>
              </a:rPr>
              <a:t> </a:t>
            </a:r>
            <a:r>
              <a:rPr lang="en-US" sz="1800" spc="-15" dirty="0">
                <a:solidFill>
                  <a:schemeClr val="tx1"/>
                </a:solidFill>
                <a:latin typeface="+mj-lt"/>
                <a:cs typeface="Arial"/>
              </a:rPr>
              <a:t>Condonation of Delay Application must be made if there is a delay beyond 2 months from the end of the month in which Order appealed against is communicated. </a:t>
            </a:r>
          </a:p>
          <a:p>
            <a:pPr marL="285750" indent="-285750" algn="just">
              <a:buFont typeface="Arial" panose="020B0604020202020204" pitchFamily="34" charset="0"/>
              <a:buChar char="•"/>
            </a:pPr>
            <a:endParaRPr lang="en-US" sz="1800" spc="-15" dirty="0">
              <a:solidFill>
                <a:schemeClr val="tx1"/>
              </a:solidFill>
              <a:latin typeface="+mj-lt"/>
              <a:cs typeface="Arial"/>
            </a:endParaRPr>
          </a:p>
          <a:p>
            <a:pPr marL="285750" indent="-285750" algn="just">
              <a:buFont typeface="Arial" panose="020B0604020202020204" pitchFamily="34" charset="0"/>
              <a:buChar char="•"/>
            </a:pPr>
            <a:r>
              <a:rPr lang="en-US" sz="1800" spc="-15" dirty="0">
                <a:solidFill>
                  <a:schemeClr val="tx1"/>
                </a:solidFill>
                <a:latin typeface="+mj-lt"/>
                <a:cs typeface="Arial"/>
              </a:rPr>
              <a:t>An Application can be made before Hon’ble ITAT at the time of filing appeal, executed on  a RS. 100 stamp paper – reasons for delay (affidavit). </a:t>
            </a:r>
          </a:p>
          <a:p>
            <a:pPr marL="285750" indent="-285750" algn="just">
              <a:buFont typeface="Arial" panose="020B0604020202020204" pitchFamily="34" charset="0"/>
              <a:buChar char="•"/>
            </a:pPr>
            <a:endParaRPr lang="en-US" sz="1800" spc="-15" dirty="0">
              <a:solidFill>
                <a:schemeClr val="tx1"/>
              </a:solidFill>
              <a:latin typeface="+mj-lt"/>
              <a:cs typeface="Arial"/>
            </a:endParaRPr>
          </a:p>
          <a:p>
            <a:pPr marL="285750" indent="-285750" algn="just">
              <a:buFont typeface="Arial" panose="020B0604020202020204" pitchFamily="34" charset="0"/>
              <a:buChar char="•"/>
            </a:pPr>
            <a:r>
              <a:rPr lang="en-US" sz="1800" spc="-15" dirty="0">
                <a:solidFill>
                  <a:schemeClr val="tx1"/>
                </a:solidFill>
                <a:latin typeface="+mj-lt"/>
                <a:cs typeface="Arial"/>
              </a:rPr>
              <a:t>While adjudicating on the CoD Application, the Hon’ble ITAT must determine on whether the reasons are sufficient explaining the delay. </a:t>
            </a:r>
          </a:p>
          <a:p>
            <a:pPr algn="just"/>
            <a:endParaRPr kumimoji="0" lang="en-US" sz="1800" b="0" u="none" strike="noStrike" kern="1200" cap="none" spc="-15" normalizeH="0" baseline="0" noProof="0" dirty="0">
              <a:ln>
                <a:noFill/>
              </a:ln>
              <a:solidFill>
                <a:schemeClr val="tx1"/>
              </a:solidFill>
              <a:effectLst/>
              <a:uLnTx/>
              <a:uFillTx/>
              <a:latin typeface="+mj-lt"/>
              <a:ea typeface="+mn-ea"/>
              <a:cs typeface="Arial"/>
            </a:endParaRPr>
          </a:p>
          <a:p>
            <a:pPr marL="285750" indent="-285750" algn="just">
              <a:buFont typeface="Arial" panose="020B0604020202020204" pitchFamily="34" charset="0"/>
              <a:buChar char="•"/>
            </a:pPr>
            <a:r>
              <a:rPr kumimoji="0" lang="en-US" sz="1800" b="0" u="none" strike="noStrike" kern="1200" cap="none" spc="-15" normalizeH="0" baseline="0" noProof="0" dirty="0">
                <a:ln>
                  <a:noFill/>
                </a:ln>
                <a:solidFill>
                  <a:schemeClr val="tx1"/>
                </a:solidFill>
                <a:effectLst/>
                <a:uLnTx/>
                <a:uFillTx/>
                <a:latin typeface="+mj-lt"/>
                <a:ea typeface="+mn-ea"/>
                <a:cs typeface="Arial"/>
              </a:rPr>
              <a:t>If say, there was a delay on account of employee handling tax matters suffering from medical illness, then an affidavit must be annexed and a medical certificate must be enclosed, to that effect. </a:t>
            </a:r>
          </a:p>
        </p:txBody>
      </p:sp>
    </p:spTree>
    <p:extLst>
      <p:ext uri="{BB962C8B-B14F-4D97-AF65-F5344CB8AC3E}">
        <p14:creationId xmlns:p14="http://schemas.microsoft.com/office/powerpoint/2010/main" val="3684404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0A3D1-0BA3-5717-9B85-BAE41EC7DBDF}"/>
              </a:ext>
            </a:extLst>
          </p:cNvPr>
          <p:cNvSpPr>
            <a:spLocks noGrp="1"/>
          </p:cNvSpPr>
          <p:nvPr>
            <p:ph type="title"/>
          </p:nvPr>
        </p:nvSpPr>
        <p:spPr/>
        <p:txBody>
          <a:bodyPr/>
          <a:lstStyle/>
          <a:p>
            <a:r>
              <a:rPr lang="en-IN" dirty="0"/>
              <a:t>Modalities of Assessment </a:t>
            </a:r>
          </a:p>
        </p:txBody>
      </p:sp>
      <p:sp>
        <p:nvSpPr>
          <p:cNvPr id="3" name="Content Placeholder 2">
            <a:extLst>
              <a:ext uri="{FF2B5EF4-FFF2-40B4-BE49-F238E27FC236}">
                <a16:creationId xmlns:a16="http://schemas.microsoft.com/office/drawing/2014/main" id="{F374F964-ED5C-0327-B8BB-F489F502FBCA}"/>
              </a:ext>
            </a:extLst>
          </p:cNvPr>
          <p:cNvSpPr>
            <a:spLocks noGrp="1"/>
          </p:cNvSpPr>
          <p:nvPr>
            <p:ph idx="1"/>
          </p:nvPr>
        </p:nvSpPr>
        <p:spPr>
          <a:xfrm>
            <a:off x="838200" y="1579478"/>
            <a:ext cx="10515600" cy="5113421"/>
          </a:xfrm>
        </p:spPr>
        <p:txBody>
          <a:bodyPr>
            <a:noAutofit/>
          </a:bodyPr>
          <a:lstStyle/>
          <a:p>
            <a:pPr lvl="1" algn="just"/>
            <a:r>
              <a:rPr lang="en-US" sz="2000" b="1" dirty="0"/>
              <a:t>Reply to DAO</a:t>
            </a:r>
          </a:p>
          <a:p>
            <a:pPr lvl="2" algn="just"/>
            <a:r>
              <a:rPr lang="en-US" b="1" dirty="0"/>
              <a:t>Specific and detailed replies to be submitted in respect of each allegation raised by the Department.</a:t>
            </a:r>
          </a:p>
          <a:p>
            <a:pPr lvl="2" algn="just"/>
            <a:r>
              <a:rPr lang="en-US" b="1" dirty="0"/>
              <a:t>Seek for personal hearing </a:t>
            </a:r>
          </a:p>
          <a:p>
            <a:pPr lvl="2" algn="just"/>
            <a:r>
              <a:rPr lang="en-US" b="1" dirty="0"/>
              <a:t>Once the personal hearing is over, seek for the transcript. Request is required to be made in the portal by way of a grievance.</a:t>
            </a:r>
          </a:p>
          <a:p>
            <a:pPr marL="914400" lvl="2" indent="0" algn="just">
              <a:buNone/>
            </a:pPr>
            <a:endParaRPr lang="en-US" b="1" dirty="0"/>
          </a:p>
          <a:p>
            <a:pPr algn="just"/>
            <a:r>
              <a:rPr lang="en-US" sz="2000" b="1" dirty="0"/>
              <a:t>Final Assessment will be passed u/s 143(3) r/w 144B</a:t>
            </a:r>
          </a:p>
          <a:p>
            <a:pPr algn="just">
              <a:lnSpc>
                <a:spcPct val="100000"/>
              </a:lnSpc>
            </a:pPr>
            <a:r>
              <a:rPr lang="en-US" sz="2000" b="1" dirty="0"/>
              <a:t>Check points to see from, the Final Order:</a:t>
            </a:r>
          </a:p>
          <a:p>
            <a:pPr lvl="1" algn="just">
              <a:lnSpc>
                <a:spcPct val="100000"/>
              </a:lnSpc>
            </a:pPr>
            <a:r>
              <a:rPr lang="en-US" sz="2000" b="1" dirty="0"/>
              <a:t>Submissions filed are considered properly</a:t>
            </a:r>
          </a:p>
          <a:p>
            <a:pPr lvl="1" algn="just">
              <a:lnSpc>
                <a:spcPct val="100000"/>
              </a:lnSpc>
            </a:pPr>
            <a:r>
              <a:rPr lang="en-US" sz="2000" b="1" dirty="0"/>
              <a:t>Submissions filed are considered and taken note of in the first place</a:t>
            </a:r>
          </a:p>
          <a:p>
            <a:pPr lvl="1" algn="just">
              <a:lnSpc>
                <a:spcPct val="100000"/>
              </a:lnSpc>
            </a:pPr>
            <a:r>
              <a:rPr lang="en-US" sz="2000" b="1" dirty="0"/>
              <a:t>Order is a speaking/well reasoned order.</a:t>
            </a:r>
          </a:p>
          <a:p>
            <a:pPr lvl="1" algn="just">
              <a:lnSpc>
                <a:spcPct val="100000"/>
              </a:lnSpc>
            </a:pPr>
            <a:r>
              <a:rPr lang="en-US" sz="2000" b="1" dirty="0"/>
              <a:t>Case laws relied upon are distinguished before rejecting its application</a:t>
            </a:r>
          </a:p>
          <a:p>
            <a:pPr lvl="1" algn="just">
              <a:lnSpc>
                <a:spcPct val="100000"/>
              </a:lnSpc>
            </a:pPr>
            <a:endParaRPr lang="en-US" sz="1600" b="1" dirty="0"/>
          </a:p>
          <a:p>
            <a:pPr lvl="1" algn="just">
              <a:lnSpc>
                <a:spcPct val="100000"/>
              </a:lnSpc>
            </a:pPr>
            <a:endParaRPr lang="en-US" sz="1400" b="1" dirty="0"/>
          </a:p>
        </p:txBody>
      </p:sp>
    </p:spTree>
    <p:extLst>
      <p:ext uri="{BB962C8B-B14F-4D97-AF65-F5344CB8AC3E}">
        <p14:creationId xmlns:p14="http://schemas.microsoft.com/office/powerpoint/2010/main" val="17112147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0DB4E91-1CD0-4E2A-9D8E-F7C8E00B2927}"/>
              </a:ext>
            </a:extLst>
          </p:cNvPr>
          <p:cNvSpPr txBox="1">
            <a:spLocks/>
          </p:cNvSpPr>
          <p:nvPr/>
        </p:nvSpPr>
        <p:spPr bwMode="ltGray">
          <a:xfrm>
            <a:off x="1493642" y="415602"/>
            <a:ext cx="10318531" cy="880274"/>
          </a:xfrm>
          <a:prstGeom prst="rect">
            <a:avLst/>
          </a:prstGeom>
        </p:spPr>
        <p:txBody>
          <a:bodyPr vert="horz" lIns="91440" tIns="45720" rIns="91440" bIns="45720" rtlCol="0" anchor="b">
            <a:normAutofit/>
          </a:bodyPr>
          <a:lstStyle>
            <a:lvl1pPr algn="ctr" defTabSz="914400" rtl="0" eaLnBrk="1" latinLnBrk="0" hangingPunct="1">
              <a:lnSpc>
                <a:spcPct val="125000"/>
              </a:lnSpc>
              <a:spcBef>
                <a:spcPct val="0"/>
              </a:spcBef>
              <a:buNone/>
              <a:defRPr sz="6000" b="1" kern="1200">
                <a:solidFill>
                  <a:schemeClr val="bg1"/>
                </a:solidFill>
                <a:latin typeface="+mj-lt"/>
                <a:ea typeface="+mj-ea"/>
                <a:cs typeface="+mj-cs"/>
              </a:defRPr>
            </a:lvl1pPr>
          </a:lstStyle>
          <a:p>
            <a:pPr>
              <a:defRPr/>
            </a:pPr>
            <a:r>
              <a:rPr lang="en-US" sz="3200" dirty="0">
                <a:solidFill>
                  <a:schemeClr val="tx1"/>
                </a:solidFill>
              </a:rPr>
              <a:t>Powers of ITAT – S. 255(6)    </a:t>
            </a:r>
            <a:endParaRPr lang="en-IN" sz="3200" dirty="0">
              <a:solidFill>
                <a:schemeClr val="tx1"/>
              </a:solidFill>
            </a:endParaRPr>
          </a:p>
        </p:txBody>
      </p:sp>
      <p:sp>
        <p:nvSpPr>
          <p:cNvPr id="9" name="Content Placeholder 6">
            <a:extLst>
              <a:ext uri="{FF2B5EF4-FFF2-40B4-BE49-F238E27FC236}">
                <a16:creationId xmlns:a16="http://schemas.microsoft.com/office/drawing/2014/main" id="{B06259DF-7C2A-4A00-87EE-3406A607DD9C}"/>
              </a:ext>
            </a:extLst>
          </p:cNvPr>
          <p:cNvSpPr txBox="1">
            <a:spLocks/>
          </p:cNvSpPr>
          <p:nvPr/>
        </p:nvSpPr>
        <p:spPr bwMode="white">
          <a:xfrm>
            <a:off x="646527" y="1547050"/>
            <a:ext cx="11165645" cy="489534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just" defTabSz="914400" rtl="0" eaLnBrk="1" fontAlgn="auto" latinLnBrk="0" hangingPunct="1">
              <a:lnSpc>
                <a:spcPct val="120000"/>
              </a:lnSpc>
              <a:spcBef>
                <a:spcPts val="100"/>
              </a:spcBef>
              <a:spcAft>
                <a:spcPts val="0"/>
              </a:spcAft>
              <a:buClrTx/>
              <a:buSzTx/>
              <a:buFont typeface="Arial" panose="020B0604020202020204" pitchFamily="34" charset="0"/>
              <a:buNone/>
              <a:tabLst/>
              <a:defRPr/>
            </a:pPr>
            <a:endParaRPr kumimoji="0" lang="en-US" sz="2100" b="1" i="0" u="none" strike="noStrike" kern="1200" cap="none" spc="0" normalizeH="0" baseline="0" noProof="0" dirty="0">
              <a:ln>
                <a:noFill/>
              </a:ln>
              <a:solidFill>
                <a:schemeClr val="tx1"/>
              </a:solidFill>
              <a:effectLst/>
              <a:uLnTx/>
              <a:uFillTx/>
              <a:latin typeface="+mj-lt"/>
            </a:endParaRPr>
          </a:p>
          <a:p>
            <a:pPr marL="0" algn="just" rtl="0" eaLnBrk="1" fontAlgn="b" latinLnBrk="1" hangingPunct="1">
              <a:spcBef>
                <a:spcPts val="0"/>
              </a:spcBef>
              <a:spcAft>
                <a:spcPts val="0"/>
              </a:spcAft>
            </a:pPr>
            <a:endParaRPr lang="en-IN" sz="2100" b="0" i="0" u="none" strike="noStrike" dirty="0">
              <a:solidFill>
                <a:schemeClr val="tx1"/>
              </a:solidFill>
              <a:effectLst/>
              <a:latin typeface="+mj-lt"/>
            </a:endParaRPr>
          </a:p>
          <a:p>
            <a:pPr marL="12700" marR="0" lvl="0" indent="0" algn="just" defTabSz="914400" rtl="0" eaLnBrk="1" fontAlgn="auto" latinLnBrk="0" hangingPunct="1">
              <a:lnSpc>
                <a:spcPct val="120000"/>
              </a:lnSpc>
              <a:spcBef>
                <a:spcPts val="100"/>
              </a:spcBef>
              <a:spcAft>
                <a:spcPts val="0"/>
              </a:spcAft>
              <a:buClrTx/>
              <a:buSzTx/>
              <a:buFont typeface="Arial" panose="020B0604020202020204" pitchFamily="34" charset="0"/>
              <a:buNone/>
              <a:tabLst/>
              <a:defRPr/>
            </a:pPr>
            <a:endParaRPr kumimoji="0" lang="en-US" sz="2100" b="1" i="0" u="none" strike="noStrike" kern="1200" cap="none" spc="0" normalizeH="0" baseline="0" noProof="0" dirty="0">
              <a:ln>
                <a:noFill/>
              </a:ln>
              <a:solidFill>
                <a:schemeClr val="tx1"/>
              </a:solidFill>
              <a:effectLst/>
              <a:uLnTx/>
              <a:uFillTx/>
              <a:latin typeface="+mj-lt"/>
              <a:ea typeface="+mn-ea"/>
              <a:cs typeface="+mn-cs"/>
            </a:endParaRPr>
          </a:p>
          <a:p>
            <a:pPr marL="0" marR="5080" lvl="0" indent="0" algn="just"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endParaRPr kumimoji="0" lang="en-US" sz="2100" b="0" i="1" u="none" strike="noStrike" kern="1200" cap="none" spc="-15" normalizeH="0" baseline="0" noProof="0" dirty="0">
              <a:ln>
                <a:noFill/>
              </a:ln>
              <a:solidFill>
                <a:schemeClr val="tx1"/>
              </a:solidFill>
              <a:effectLst/>
              <a:uLnTx/>
              <a:uFillTx/>
              <a:latin typeface="+mj-lt"/>
              <a:ea typeface="+mn-ea"/>
              <a:cs typeface="Arial"/>
            </a:endParaRPr>
          </a:p>
        </p:txBody>
      </p:sp>
      <p:graphicFrame>
        <p:nvGraphicFramePr>
          <p:cNvPr id="2" name="Diagram 1">
            <a:extLst>
              <a:ext uri="{FF2B5EF4-FFF2-40B4-BE49-F238E27FC236}">
                <a16:creationId xmlns:a16="http://schemas.microsoft.com/office/drawing/2014/main" id="{E20CDC24-0321-14B8-00A1-358026B96020}"/>
              </a:ext>
            </a:extLst>
          </p:cNvPr>
          <p:cNvGraphicFramePr/>
          <p:nvPr>
            <p:extLst>
              <p:ext uri="{D42A27DB-BD31-4B8C-83A1-F6EECF244321}">
                <p14:modId xmlns:p14="http://schemas.microsoft.com/office/powerpoint/2010/main" val="1680755197"/>
              </p:ext>
            </p:extLst>
          </p:nvPr>
        </p:nvGraphicFramePr>
        <p:xfrm>
          <a:off x="936735" y="1721153"/>
          <a:ext cx="10318530" cy="4309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0697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0DB4E91-1CD0-4E2A-9D8E-F7C8E00B2927}"/>
              </a:ext>
            </a:extLst>
          </p:cNvPr>
          <p:cNvSpPr txBox="1">
            <a:spLocks/>
          </p:cNvSpPr>
          <p:nvPr/>
        </p:nvSpPr>
        <p:spPr bwMode="ltGray">
          <a:xfrm>
            <a:off x="1493642" y="415602"/>
            <a:ext cx="10318531" cy="880274"/>
          </a:xfrm>
          <a:prstGeom prst="rect">
            <a:avLst/>
          </a:prstGeom>
        </p:spPr>
        <p:txBody>
          <a:bodyPr vert="horz" lIns="91440" tIns="45720" rIns="91440" bIns="45720" rtlCol="0" anchor="b">
            <a:normAutofit/>
          </a:bodyPr>
          <a:lstStyle>
            <a:lvl1pPr algn="ctr" defTabSz="914400" rtl="0" eaLnBrk="1" latinLnBrk="0" hangingPunct="1">
              <a:lnSpc>
                <a:spcPct val="125000"/>
              </a:lnSpc>
              <a:spcBef>
                <a:spcPct val="0"/>
              </a:spcBef>
              <a:buNone/>
              <a:defRPr sz="6000" b="1" kern="1200">
                <a:solidFill>
                  <a:schemeClr val="bg1"/>
                </a:solidFill>
                <a:latin typeface="+mj-lt"/>
                <a:ea typeface="+mj-ea"/>
                <a:cs typeface="+mj-cs"/>
              </a:defRPr>
            </a:lvl1pPr>
          </a:lstStyle>
          <a:p>
            <a:pPr>
              <a:defRPr/>
            </a:pPr>
            <a:r>
              <a:rPr lang="en-US" sz="3200" dirty="0">
                <a:solidFill>
                  <a:schemeClr val="tx1"/>
                </a:solidFill>
              </a:rPr>
              <a:t>Orders of ITAT – S. 254     </a:t>
            </a:r>
            <a:endParaRPr lang="en-IN" sz="3200" dirty="0">
              <a:solidFill>
                <a:schemeClr val="tx1"/>
              </a:solidFill>
            </a:endParaRPr>
          </a:p>
        </p:txBody>
      </p:sp>
      <p:sp>
        <p:nvSpPr>
          <p:cNvPr id="9" name="Content Placeholder 6">
            <a:extLst>
              <a:ext uri="{FF2B5EF4-FFF2-40B4-BE49-F238E27FC236}">
                <a16:creationId xmlns:a16="http://schemas.microsoft.com/office/drawing/2014/main" id="{B06259DF-7C2A-4A00-87EE-3406A607DD9C}"/>
              </a:ext>
            </a:extLst>
          </p:cNvPr>
          <p:cNvSpPr txBox="1">
            <a:spLocks/>
          </p:cNvSpPr>
          <p:nvPr/>
        </p:nvSpPr>
        <p:spPr bwMode="white">
          <a:xfrm>
            <a:off x="646528" y="1295876"/>
            <a:ext cx="10898944" cy="46556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buFont typeface="Arial" panose="020B0604020202020204" pitchFamily="34" charset="0"/>
              <a:buChar char="•"/>
            </a:pPr>
            <a:endParaRPr lang="en-US" dirty="0">
              <a:solidFill>
                <a:schemeClr val="tx1"/>
              </a:solidFill>
              <a:latin typeface="+mj-lt"/>
            </a:endParaRPr>
          </a:p>
          <a:p>
            <a:pPr marL="285750" indent="-285750" algn="just">
              <a:buFont typeface="Arial" panose="020B0604020202020204" pitchFamily="34" charset="0"/>
              <a:buChar char="•"/>
            </a:pPr>
            <a:r>
              <a:rPr lang="en-US" sz="2000" spc="-15" dirty="0">
                <a:solidFill>
                  <a:schemeClr val="tx1"/>
                </a:solidFill>
                <a:cs typeface="Arial"/>
              </a:rPr>
              <a:t>Pass orders after providing opportunity of being heard. </a:t>
            </a:r>
          </a:p>
          <a:p>
            <a:pPr marL="285750" indent="-285750" algn="just">
              <a:buFont typeface="Arial" panose="020B0604020202020204" pitchFamily="34" charset="0"/>
              <a:buChar char="•"/>
            </a:pPr>
            <a:endParaRPr lang="en-US" sz="2000" spc="-15" dirty="0">
              <a:solidFill>
                <a:schemeClr val="tx1"/>
              </a:solidFill>
              <a:cs typeface="Arial"/>
            </a:endParaRPr>
          </a:p>
          <a:p>
            <a:pPr marL="285750" indent="-285750" algn="just">
              <a:buFont typeface="Arial" panose="020B0604020202020204" pitchFamily="34" charset="0"/>
              <a:buChar char="•"/>
            </a:pPr>
            <a:r>
              <a:rPr lang="en-US" sz="2000" spc="-15" dirty="0">
                <a:solidFill>
                  <a:schemeClr val="tx1"/>
                </a:solidFill>
                <a:cs typeface="Arial"/>
              </a:rPr>
              <a:t>Rectification of mistake</a:t>
            </a:r>
          </a:p>
          <a:p>
            <a:pPr marL="742950" lvl="1" indent="-285750" algn="just">
              <a:buFont typeface="Arial" panose="020B0604020202020204" pitchFamily="34" charset="0"/>
              <a:buChar char="•"/>
            </a:pPr>
            <a:r>
              <a:rPr lang="en-US" sz="2000" spc="-15" dirty="0">
                <a:solidFill>
                  <a:schemeClr val="tx1"/>
                </a:solidFill>
                <a:cs typeface="Arial"/>
              </a:rPr>
              <a:t>Within 6 months from the end of month in which Order is passed, amend Order with a view to rectify any mistake apparent on record. </a:t>
            </a:r>
          </a:p>
          <a:p>
            <a:pPr marL="742950" lvl="1" indent="-285750" algn="just">
              <a:buFont typeface="Arial" panose="020B0604020202020204" pitchFamily="34" charset="0"/>
              <a:buChar char="•"/>
            </a:pPr>
            <a:r>
              <a:rPr lang="en-US" sz="2000" spc="-15" dirty="0">
                <a:solidFill>
                  <a:schemeClr val="tx1"/>
                </a:solidFill>
                <a:cs typeface="Arial"/>
              </a:rPr>
              <a:t>No amendment with effect to enhance assessment / reduce refund can be made unless notice is provided to Assessee</a:t>
            </a:r>
          </a:p>
          <a:p>
            <a:pPr marL="742950" lvl="1" indent="-285750" algn="just">
              <a:buFont typeface="Arial" panose="020B0604020202020204" pitchFamily="34" charset="0"/>
              <a:buChar char="•"/>
            </a:pPr>
            <a:r>
              <a:rPr lang="en-US" sz="2000" spc="-15" dirty="0">
                <a:solidFill>
                  <a:schemeClr val="tx1"/>
                </a:solidFill>
                <a:cs typeface="Arial"/>
              </a:rPr>
              <a:t>Application accompanied by fee of Rs. 500. </a:t>
            </a:r>
          </a:p>
          <a:p>
            <a:pPr marL="742950" lvl="1" indent="-285750" algn="just">
              <a:buFont typeface="Arial" panose="020B0604020202020204" pitchFamily="34" charset="0"/>
              <a:buChar char="•"/>
            </a:pPr>
            <a:endParaRPr lang="en-US" sz="2000" spc="-15" dirty="0">
              <a:solidFill>
                <a:schemeClr val="tx1"/>
              </a:solidFill>
              <a:cs typeface="Arial"/>
            </a:endParaRPr>
          </a:p>
          <a:p>
            <a:pPr marL="285750" indent="-285750" algn="just">
              <a:buFont typeface="Arial" panose="020B0604020202020204" pitchFamily="34" charset="0"/>
              <a:buChar char="•"/>
            </a:pPr>
            <a:r>
              <a:rPr lang="en-US" sz="2000" spc="-15" dirty="0">
                <a:solidFill>
                  <a:schemeClr val="tx1"/>
                </a:solidFill>
                <a:cs typeface="Arial"/>
              </a:rPr>
              <a:t>Appeal may be heard and decided within 4 years from end of FY in which appeal was filed. </a:t>
            </a:r>
          </a:p>
          <a:p>
            <a:pPr marL="285750" indent="-285750" algn="just">
              <a:buFont typeface="Arial" panose="020B0604020202020204" pitchFamily="34" charset="0"/>
              <a:buChar char="•"/>
            </a:pPr>
            <a:endParaRPr lang="en-US" sz="2000" spc="-15" dirty="0">
              <a:solidFill>
                <a:schemeClr val="tx1"/>
              </a:solidFill>
              <a:cs typeface="Arial"/>
            </a:endParaRPr>
          </a:p>
          <a:p>
            <a:pPr marL="285750" indent="-285750" algn="just">
              <a:buFont typeface="Arial" panose="020B0604020202020204" pitchFamily="34" charset="0"/>
              <a:buChar char="•"/>
            </a:pPr>
            <a:r>
              <a:rPr lang="en-US" sz="2000" spc="-15" dirty="0">
                <a:solidFill>
                  <a:schemeClr val="tx1"/>
                </a:solidFill>
                <a:cs typeface="Arial"/>
              </a:rPr>
              <a:t>After consideration of merits, stay may be granted within 180 days subject to payment of not less than 20%. </a:t>
            </a:r>
          </a:p>
          <a:p>
            <a:pPr marL="742950" lvl="1" indent="-285750" algn="just">
              <a:buFont typeface="Arial" panose="020B0604020202020204" pitchFamily="34" charset="0"/>
              <a:buChar char="•"/>
            </a:pPr>
            <a:r>
              <a:rPr lang="en-US" sz="2000" spc="-15" dirty="0">
                <a:solidFill>
                  <a:schemeClr val="tx1"/>
                </a:solidFill>
                <a:cs typeface="Arial"/>
              </a:rPr>
              <a:t>Stay application may be filed, accompanied by a fee of Rs. 500. </a:t>
            </a:r>
          </a:p>
          <a:p>
            <a:pPr marL="285750" indent="-285750" algn="just">
              <a:buFont typeface="Arial" panose="020B0604020202020204" pitchFamily="34" charset="0"/>
              <a:buChar char="•"/>
            </a:pPr>
            <a:endParaRPr lang="en-US" spc="-15" dirty="0">
              <a:solidFill>
                <a:schemeClr val="tx1"/>
              </a:solidFill>
              <a:latin typeface="+mj-lt"/>
              <a:cs typeface="Arial"/>
            </a:endParaRPr>
          </a:p>
        </p:txBody>
      </p:sp>
    </p:spTree>
    <p:extLst>
      <p:ext uri="{BB962C8B-B14F-4D97-AF65-F5344CB8AC3E}">
        <p14:creationId xmlns:p14="http://schemas.microsoft.com/office/powerpoint/2010/main" val="41432543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6">
            <a:extLst>
              <a:ext uri="{FF2B5EF4-FFF2-40B4-BE49-F238E27FC236}">
                <a16:creationId xmlns:a16="http://schemas.microsoft.com/office/drawing/2014/main" id="{B06259DF-7C2A-4A00-87EE-3406A607DD9C}"/>
              </a:ext>
            </a:extLst>
          </p:cNvPr>
          <p:cNvSpPr txBox="1">
            <a:spLocks/>
          </p:cNvSpPr>
          <p:nvPr/>
        </p:nvSpPr>
        <p:spPr bwMode="white">
          <a:xfrm>
            <a:off x="1100549" y="1632550"/>
            <a:ext cx="9990902" cy="463234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just" defTabSz="914400" rtl="0" eaLnBrk="1" fontAlgn="auto" latinLnBrk="0" hangingPunct="1">
              <a:lnSpc>
                <a:spcPct val="120000"/>
              </a:lnSpc>
              <a:spcBef>
                <a:spcPts val="100"/>
              </a:spcBef>
              <a:spcAft>
                <a:spcPts val="0"/>
              </a:spcAft>
              <a:buClrTx/>
              <a:buSzTx/>
              <a:buFont typeface="Arial" panose="020B0604020202020204" pitchFamily="34" charset="0"/>
              <a:buNone/>
              <a:tabLst/>
              <a:defRPr/>
            </a:pPr>
            <a:endParaRPr kumimoji="0" lang="en-US" sz="2200" b="1" i="0" u="none" strike="noStrike" kern="1200" cap="none" spc="0" normalizeH="0" baseline="0" noProof="0" dirty="0">
              <a:ln>
                <a:noFill/>
              </a:ln>
              <a:solidFill>
                <a:schemeClr val="tx1"/>
              </a:solidFill>
              <a:effectLst/>
              <a:uLnTx/>
              <a:uFillTx/>
              <a:latin typeface="+mj-lt"/>
            </a:endParaRPr>
          </a:p>
          <a:p>
            <a:pPr marL="0" algn="just" rtl="0" eaLnBrk="1" fontAlgn="b" latinLnBrk="1" hangingPunct="1">
              <a:spcBef>
                <a:spcPts val="0"/>
              </a:spcBef>
              <a:spcAft>
                <a:spcPts val="0"/>
              </a:spcAft>
            </a:pPr>
            <a:endParaRPr lang="en-IN" sz="2200" b="0" i="0" u="none" strike="noStrike" dirty="0">
              <a:solidFill>
                <a:schemeClr val="tx1"/>
              </a:solidFill>
              <a:effectLst/>
              <a:latin typeface="+mj-lt"/>
            </a:endParaRPr>
          </a:p>
          <a:p>
            <a:pPr marL="12700" marR="0" lvl="0" indent="0" algn="just" defTabSz="914400" rtl="0" eaLnBrk="1" fontAlgn="auto" latinLnBrk="0" hangingPunct="1">
              <a:lnSpc>
                <a:spcPct val="120000"/>
              </a:lnSpc>
              <a:spcBef>
                <a:spcPts val="100"/>
              </a:spcBef>
              <a:spcAft>
                <a:spcPts val="0"/>
              </a:spcAft>
              <a:buClrTx/>
              <a:buSzTx/>
              <a:buFont typeface="Arial" panose="020B0604020202020204" pitchFamily="34" charset="0"/>
              <a:buNone/>
              <a:tabLst/>
              <a:defRPr/>
            </a:pPr>
            <a:endParaRPr kumimoji="0" lang="en-US" sz="2200" b="1" i="0" u="none" strike="noStrike" kern="1200" cap="none" spc="0" normalizeH="0" baseline="0" noProof="0" dirty="0">
              <a:ln>
                <a:noFill/>
              </a:ln>
              <a:solidFill>
                <a:schemeClr val="tx1"/>
              </a:solidFill>
              <a:effectLst/>
              <a:uLnTx/>
              <a:uFillTx/>
              <a:latin typeface="+mj-lt"/>
            </a:endParaRPr>
          </a:p>
          <a:p>
            <a:pPr marL="0" marR="5080" lvl="0" indent="0" algn="just"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endParaRPr kumimoji="0" lang="en-US" sz="2200" b="0" i="1" u="none" strike="noStrike" kern="1200" cap="none" spc="-15" normalizeH="0" baseline="0" noProof="0" dirty="0">
              <a:ln>
                <a:noFill/>
              </a:ln>
              <a:solidFill>
                <a:schemeClr val="tx1"/>
              </a:solidFill>
              <a:effectLst/>
              <a:uLnTx/>
              <a:uFillTx/>
              <a:latin typeface="+mj-lt"/>
              <a:cs typeface="Arial"/>
            </a:endParaRPr>
          </a:p>
        </p:txBody>
      </p:sp>
      <p:sp>
        <p:nvSpPr>
          <p:cNvPr id="4" name="Content Placeholder 1">
            <a:extLst>
              <a:ext uri="{FF2B5EF4-FFF2-40B4-BE49-F238E27FC236}">
                <a16:creationId xmlns:a16="http://schemas.microsoft.com/office/drawing/2014/main" id="{8EE2EDBA-1FB2-0E46-53CC-05AE29054565}"/>
              </a:ext>
            </a:extLst>
          </p:cNvPr>
          <p:cNvSpPr>
            <a:spLocks noGrp="1"/>
          </p:cNvSpPr>
          <p:nvPr>
            <p:ph sz="quarter" idx="13"/>
          </p:nvPr>
        </p:nvSpPr>
        <p:spPr>
          <a:xfrm>
            <a:off x="1100549" y="385291"/>
            <a:ext cx="9463771" cy="672619"/>
          </a:xfrm>
        </p:spPr>
        <p:txBody>
          <a:bodyPr>
            <a:noAutofit/>
          </a:bodyPr>
          <a:lstStyle/>
          <a:p>
            <a:pPr marL="0" indent="0" algn="ctr">
              <a:buNone/>
            </a:pPr>
            <a:r>
              <a:rPr lang="en-US" sz="3200" b="1" dirty="0">
                <a:latin typeface="+mj-lt"/>
              </a:rPr>
              <a:t>E-filing - Portal</a:t>
            </a:r>
          </a:p>
        </p:txBody>
      </p:sp>
      <p:graphicFrame>
        <p:nvGraphicFramePr>
          <p:cNvPr id="2" name="Diagram 1">
            <a:extLst>
              <a:ext uri="{FF2B5EF4-FFF2-40B4-BE49-F238E27FC236}">
                <a16:creationId xmlns:a16="http://schemas.microsoft.com/office/drawing/2014/main" id="{988AB1C5-33AF-B5F7-DD79-AEF6AA05BE53}"/>
              </a:ext>
            </a:extLst>
          </p:cNvPr>
          <p:cNvGraphicFramePr/>
          <p:nvPr/>
        </p:nvGraphicFramePr>
        <p:xfrm>
          <a:off x="1100549" y="1463273"/>
          <a:ext cx="10914744" cy="4920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a:extLst>
              <a:ext uri="{FF2B5EF4-FFF2-40B4-BE49-F238E27FC236}">
                <a16:creationId xmlns:a16="http://schemas.microsoft.com/office/drawing/2014/main" id="{E23D1A7B-9B31-89AA-4AC5-A45F5366CB6D}"/>
              </a:ext>
            </a:extLst>
          </p:cNvPr>
          <p:cNvGraphicFramePr/>
          <p:nvPr/>
        </p:nvGraphicFramePr>
        <p:xfrm>
          <a:off x="795080" y="1253245"/>
          <a:ext cx="10601840" cy="539095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6939519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0DB4E91-1CD0-4E2A-9D8E-F7C8E00B2927}"/>
              </a:ext>
            </a:extLst>
          </p:cNvPr>
          <p:cNvSpPr txBox="1">
            <a:spLocks/>
          </p:cNvSpPr>
          <p:nvPr/>
        </p:nvSpPr>
        <p:spPr bwMode="ltGray">
          <a:xfrm>
            <a:off x="687526" y="238404"/>
            <a:ext cx="10318531" cy="880274"/>
          </a:xfrm>
          <a:prstGeom prst="rect">
            <a:avLst/>
          </a:prstGeom>
        </p:spPr>
        <p:txBody>
          <a:bodyPr vert="horz" lIns="91440" tIns="45720" rIns="91440" bIns="45720" rtlCol="0" anchor="b">
            <a:normAutofit/>
          </a:bodyPr>
          <a:lstStyle>
            <a:lvl1pPr algn="ctr" defTabSz="914400" rtl="0" eaLnBrk="1" latinLnBrk="0" hangingPunct="1">
              <a:lnSpc>
                <a:spcPct val="125000"/>
              </a:lnSpc>
              <a:spcBef>
                <a:spcPct val="0"/>
              </a:spcBef>
              <a:buNone/>
              <a:defRPr sz="6000" b="1" kern="1200">
                <a:solidFill>
                  <a:schemeClr val="bg1"/>
                </a:solidFill>
                <a:latin typeface="+mj-lt"/>
                <a:ea typeface="+mj-ea"/>
                <a:cs typeface="+mj-cs"/>
              </a:defRPr>
            </a:lvl1pPr>
          </a:lstStyle>
          <a:p>
            <a:pPr>
              <a:defRPr/>
            </a:pPr>
            <a:r>
              <a:rPr lang="en-US" sz="3200" dirty="0">
                <a:solidFill>
                  <a:schemeClr val="tx1"/>
                </a:solidFill>
              </a:rPr>
              <a:t>Memorandum of Cross Objections    </a:t>
            </a:r>
            <a:endParaRPr lang="en-IN" sz="3200" dirty="0">
              <a:solidFill>
                <a:schemeClr val="tx1"/>
              </a:solidFill>
            </a:endParaRPr>
          </a:p>
        </p:txBody>
      </p:sp>
      <p:graphicFrame>
        <p:nvGraphicFramePr>
          <p:cNvPr id="3" name="Diagram 2">
            <a:extLst>
              <a:ext uri="{FF2B5EF4-FFF2-40B4-BE49-F238E27FC236}">
                <a16:creationId xmlns:a16="http://schemas.microsoft.com/office/drawing/2014/main" id="{8CAB979E-0A2B-77AE-7B53-2AC7BDADBBE9}"/>
              </a:ext>
            </a:extLst>
          </p:cNvPr>
          <p:cNvGraphicFramePr/>
          <p:nvPr>
            <p:extLst>
              <p:ext uri="{D42A27DB-BD31-4B8C-83A1-F6EECF244321}">
                <p14:modId xmlns:p14="http://schemas.microsoft.com/office/powerpoint/2010/main" val="2640233893"/>
              </p:ext>
            </p:extLst>
          </p:nvPr>
        </p:nvGraphicFramePr>
        <p:xfrm>
          <a:off x="-2819564" y="1118678"/>
          <a:ext cx="16234775" cy="5221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95670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0DB4E91-1CD0-4E2A-9D8E-F7C8E00B2927}"/>
              </a:ext>
            </a:extLst>
          </p:cNvPr>
          <p:cNvSpPr txBox="1">
            <a:spLocks/>
          </p:cNvSpPr>
          <p:nvPr/>
        </p:nvSpPr>
        <p:spPr bwMode="ltGray">
          <a:xfrm>
            <a:off x="1060506" y="143457"/>
            <a:ext cx="10318531" cy="880274"/>
          </a:xfrm>
          <a:prstGeom prst="rect">
            <a:avLst/>
          </a:prstGeom>
        </p:spPr>
        <p:txBody>
          <a:bodyPr vert="horz" lIns="91440" tIns="45720" rIns="91440" bIns="45720" rtlCol="0" anchor="b">
            <a:normAutofit/>
          </a:bodyPr>
          <a:lstStyle>
            <a:lvl1pPr algn="ctr" defTabSz="914400" rtl="0" eaLnBrk="1" latinLnBrk="0" hangingPunct="1">
              <a:lnSpc>
                <a:spcPct val="125000"/>
              </a:lnSpc>
              <a:spcBef>
                <a:spcPct val="0"/>
              </a:spcBef>
              <a:buNone/>
              <a:defRPr sz="6000" b="1" kern="1200">
                <a:solidFill>
                  <a:schemeClr val="bg1"/>
                </a:solidFill>
                <a:latin typeface="+mj-lt"/>
                <a:ea typeface="+mj-ea"/>
                <a:cs typeface="+mj-cs"/>
              </a:defRPr>
            </a:lvl1pPr>
          </a:lstStyle>
          <a:p>
            <a:pPr>
              <a:defRPr/>
            </a:pPr>
            <a:r>
              <a:rPr lang="en-US" sz="3200" dirty="0">
                <a:solidFill>
                  <a:schemeClr val="tx1"/>
                </a:solidFill>
              </a:rPr>
              <a:t>Filing of Paperbook     </a:t>
            </a:r>
            <a:endParaRPr lang="en-IN" sz="3200" dirty="0">
              <a:solidFill>
                <a:schemeClr val="tx1"/>
              </a:solidFill>
            </a:endParaRPr>
          </a:p>
        </p:txBody>
      </p:sp>
      <p:graphicFrame>
        <p:nvGraphicFramePr>
          <p:cNvPr id="4" name="Diagram 3">
            <a:extLst>
              <a:ext uri="{FF2B5EF4-FFF2-40B4-BE49-F238E27FC236}">
                <a16:creationId xmlns:a16="http://schemas.microsoft.com/office/drawing/2014/main" id="{F5BB8529-9651-17E4-9DE4-30CDCA94E7A2}"/>
              </a:ext>
            </a:extLst>
          </p:cNvPr>
          <p:cNvGraphicFramePr/>
          <p:nvPr>
            <p:extLst>
              <p:ext uri="{D42A27DB-BD31-4B8C-83A1-F6EECF244321}">
                <p14:modId xmlns:p14="http://schemas.microsoft.com/office/powerpoint/2010/main" val="2519324347"/>
              </p:ext>
            </p:extLst>
          </p:nvPr>
        </p:nvGraphicFramePr>
        <p:xfrm>
          <a:off x="379827" y="1295876"/>
          <a:ext cx="1143234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73524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0DB4E91-1CD0-4E2A-9D8E-F7C8E00B2927}"/>
              </a:ext>
            </a:extLst>
          </p:cNvPr>
          <p:cNvSpPr txBox="1">
            <a:spLocks/>
          </p:cNvSpPr>
          <p:nvPr/>
        </p:nvSpPr>
        <p:spPr bwMode="ltGray">
          <a:xfrm>
            <a:off x="1493642" y="415602"/>
            <a:ext cx="10318531" cy="880274"/>
          </a:xfrm>
          <a:prstGeom prst="rect">
            <a:avLst/>
          </a:prstGeom>
        </p:spPr>
        <p:txBody>
          <a:bodyPr vert="horz" lIns="91440" tIns="45720" rIns="91440" bIns="45720" rtlCol="0" anchor="b">
            <a:normAutofit/>
          </a:bodyPr>
          <a:lstStyle>
            <a:lvl1pPr algn="ctr" defTabSz="914400" rtl="0" eaLnBrk="1" latinLnBrk="0" hangingPunct="1">
              <a:lnSpc>
                <a:spcPct val="125000"/>
              </a:lnSpc>
              <a:spcBef>
                <a:spcPct val="0"/>
              </a:spcBef>
              <a:buNone/>
              <a:defRPr sz="6000" b="1" kern="1200">
                <a:solidFill>
                  <a:schemeClr val="bg1"/>
                </a:solidFill>
                <a:latin typeface="+mj-lt"/>
                <a:ea typeface="+mj-ea"/>
                <a:cs typeface="+mj-cs"/>
              </a:defRPr>
            </a:lvl1pPr>
          </a:lstStyle>
          <a:p>
            <a:pPr>
              <a:defRPr/>
            </a:pPr>
            <a:r>
              <a:rPr lang="en-US" sz="3200" dirty="0">
                <a:solidFill>
                  <a:schemeClr val="tx1"/>
                </a:solidFill>
              </a:rPr>
              <a:t>Production of Additional evidence     </a:t>
            </a:r>
            <a:endParaRPr lang="en-IN" sz="3200" dirty="0">
              <a:solidFill>
                <a:schemeClr val="tx1"/>
              </a:solidFill>
            </a:endParaRPr>
          </a:p>
        </p:txBody>
      </p:sp>
      <p:sp>
        <p:nvSpPr>
          <p:cNvPr id="9" name="Content Placeholder 6">
            <a:extLst>
              <a:ext uri="{FF2B5EF4-FFF2-40B4-BE49-F238E27FC236}">
                <a16:creationId xmlns:a16="http://schemas.microsoft.com/office/drawing/2014/main" id="{B06259DF-7C2A-4A00-87EE-3406A607DD9C}"/>
              </a:ext>
            </a:extLst>
          </p:cNvPr>
          <p:cNvSpPr txBox="1">
            <a:spLocks/>
          </p:cNvSpPr>
          <p:nvPr/>
        </p:nvSpPr>
        <p:spPr bwMode="white">
          <a:xfrm>
            <a:off x="646528" y="1547050"/>
            <a:ext cx="10898944" cy="46556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buFont typeface="Arial" panose="020B0604020202020204" pitchFamily="34" charset="0"/>
              <a:buChar char="•"/>
            </a:pPr>
            <a:endParaRPr lang="en-US" dirty="0">
              <a:solidFill>
                <a:schemeClr val="tx1"/>
              </a:solidFill>
              <a:latin typeface="+mj-lt"/>
            </a:endParaRPr>
          </a:p>
          <a:p>
            <a:pPr marL="285750" indent="-285750" algn="just">
              <a:buFont typeface="Arial" panose="020B0604020202020204" pitchFamily="34" charset="0"/>
              <a:buChar char="•"/>
            </a:pPr>
            <a:r>
              <a:rPr lang="en-US" sz="2000" spc="-15" dirty="0">
                <a:solidFill>
                  <a:schemeClr val="tx1"/>
                </a:solidFill>
                <a:cs typeface="Arial"/>
              </a:rPr>
              <a:t>Rule 29 of the Income Tax (Appellate Tribunal) Rules, 1963</a:t>
            </a:r>
          </a:p>
          <a:p>
            <a:pPr marL="742950" lvl="1" indent="-285750" algn="just">
              <a:buFont typeface="Arial" panose="020B0604020202020204" pitchFamily="34" charset="0"/>
              <a:buChar char="•"/>
            </a:pPr>
            <a:endParaRPr lang="en-US" sz="2000" spc="-15" dirty="0">
              <a:solidFill>
                <a:schemeClr val="tx1"/>
              </a:solidFill>
              <a:cs typeface="Arial"/>
            </a:endParaRPr>
          </a:p>
          <a:p>
            <a:pPr marL="742950" lvl="1" indent="-285750" algn="just">
              <a:buFont typeface="Arial" panose="020B0604020202020204" pitchFamily="34" charset="0"/>
              <a:buChar char="•"/>
            </a:pPr>
            <a:r>
              <a:rPr lang="en-US" sz="2000" spc="-15" dirty="0">
                <a:solidFill>
                  <a:schemeClr val="tx1"/>
                </a:solidFill>
                <a:cs typeface="Arial"/>
              </a:rPr>
              <a:t>Parties shall not be entitled to produce additional evidence either oral or documentary before the Tribunal. </a:t>
            </a:r>
          </a:p>
          <a:p>
            <a:pPr marL="742950" lvl="1" indent="-285750" algn="just">
              <a:buFont typeface="Arial" panose="020B0604020202020204" pitchFamily="34" charset="0"/>
              <a:buChar char="•"/>
            </a:pPr>
            <a:endParaRPr lang="en-US" sz="2000" spc="-15" dirty="0">
              <a:solidFill>
                <a:schemeClr val="tx1"/>
              </a:solidFill>
              <a:cs typeface="Arial"/>
            </a:endParaRPr>
          </a:p>
          <a:p>
            <a:pPr marL="742950" lvl="1" indent="-285750" algn="just">
              <a:buFont typeface="Arial" panose="020B0604020202020204" pitchFamily="34" charset="0"/>
              <a:buChar char="•"/>
            </a:pPr>
            <a:r>
              <a:rPr lang="en-US" sz="2000" spc="-15" dirty="0">
                <a:solidFill>
                  <a:schemeClr val="tx1"/>
                </a:solidFill>
                <a:cs typeface="Arial"/>
              </a:rPr>
              <a:t>If the Tribunal requires any document to be produced or any witness to be examined or</a:t>
            </a:r>
          </a:p>
          <a:p>
            <a:pPr marL="1200150" lvl="2" indent="-285750" algn="just">
              <a:buFont typeface="Arial" panose="020B0604020202020204" pitchFamily="34" charset="0"/>
              <a:buChar char="•"/>
            </a:pPr>
            <a:r>
              <a:rPr lang="en-US" sz="2000" spc="-15" dirty="0">
                <a:solidFill>
                  <a:schemeClr val="tx1"/>
                </a:solidFill>
                <a:cs typeface="Arial"/>
              </a:rPr>
              <a:t>Any witness to be examined or any affidavit to be filed to enable it to pass orders or</a:t>
            </a:r>
          </a:p>
          <a:p>
            <a:pPr marL="1200150" lvl="2" indent="-285750" algn="just">
              <a:buFont typeface="Arial" panose="020B0604020202020204" pitchFamily="34" charset="0"/>
              <a:buChar char="•"/>
            </a:pPr>
            <a:r>
              <a:rPr lang="en-US" sz="2000" spc="-15" dirty="0">
                <a:solidFill>
                  <a:schemeClr val="tx1"/>
                </a:solidFill>
                <a:cs typeface="Arial"/>
              </a:rPr>
              <a:t>For any substantial cause or</a:t>
            </a:r>
          </a:p>
          <a:p>
            <a:pPr marL="1200150" lvl="2" indent="-285750" algn="just">
              <a:buFont typeface="Arial" panose="020B0604020202020204" pitchFamily="34" charset="0"/>
              <a:buChar char="•"/>
            </a:pPr>
            <a:r>
              <a:rPr lang="en-US" sz="2000" spc="-15" dirty="0">
                <a:solidFill>
                  <a:schemeClr val="tx1"/>
                </a:solidFill>
                <a:cs typeface="Arial"/>
              </a:rPr>
              <a:t>If the Income tax authorities have decided the case without giving any sufficient opportunity to Assessee,</a:t>
            </a:r>
          </a:p>
          <a:p>
            <a:pPr marL="742950" lvl="1" indent="-285750" algn="just">
              <a:buFont typeface="Arial" panose="020B0604020202020204" pitchFamily="34" charset="0"/>
              <a:buChar char="•"/>
            </a:pPr>
            <a:endParaRPr lang="en-US" sz="2000" spc="-15" dirty="0">
              <a:solidFill>
                <a:schemeClr val="tx1"/>
              </a:solidFill>
              <a:cs typeface="Arial"/>
            </a:endParaRPr>
          </a:p>
          <a:p>
            <a:pPr marL="742950" lvl="1" indent="-285750" algn="just">
              <a:buFont typeface="Arial" panose="020B0604020202020204" pitchFamily="34" charset="0"/>
              <a:buChar char="•"/>
            </a:pPr>
            <a:r>
              <a:rPr lang="en-US" sz="2000" spc="-15" dirty="0">
                <a:solidFill>
                  <a:schemeClr val="tx1"/>
                </a:solidFill>
                <a:cs typeface="Arial"/>
              </a:rPr>
              <a:t>The Tribunal, for reasons recorded, may allow such document to be produced or witness to be examined or affidavit to be filed or may allow such evidence to be adduced. </a:t>
            </a:r>
          </a:p>
          <a:p>
            <a:pPr marL="285750" indent="-285750" algn="just">
              <a:buFont typeface="Arial" panose="020B0604020202020204" pitchFamily="34" charset="0"/>
              <a:buChar char="•"/>
            </a:pPr>
            <a:endParaRPr lang="en-US" spc="-15" dirty="0">
              <a:solidFill>
                <a:schemeClr val="tx1"/>
              </a:solidFill>
              <a:latin typeface="+mj-lt"/>
              <a:cs typeface="Arial"/>
            </a:endParaRPr>
          </a:p>
          <a:p>
            <a:pPr algn="just"/>
            <a:endParaRPr lang="en-US" spc="-15" dirty="0">
              <a:solidFill>
                <a:schemeClr val="tx1"/>
              </a:solidFill>
              <a:latin typeface="+mj-lt"/>
              <a:cs typeface="Arial"/>
            </a:endParaRPr>
          </a:p>
          <a:p>
            <a:pPr marL="285750" indent="-285750" algn="just">
              <a:buFont typeface="Arial" panose="020B0604020202020204" pitchFamily="34" charset="0"/>
              <a:buChar char="•"/>
            </a:pPr>
            <a:endParaRPr lang="en-US" spc="-15" dirty="0">
              <a:solidFill>
                <a:schemeClr val="tx1"/>
              </a:solidFill>
              <a:latin typeface="+mj-lt"/>
              <a:cs typeface="Arial"/>
            </a:endParaRPr>
          </a:p>
        </p:txBody>
      </p:sp>
    </p:spTree>
    <p:extLst>
      <p:ext uri="{BB962C8B-B14F-4D97-AF65-F5344CB8AC3E}">
        <p14:creationId xmlns:p14="http://schemas.microsoft.com/office/powerpoint/2010/main" val="42012683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0DB4E91-1CD0-4E2A-9D8E-F7C8E00B2927}"/>
              </a:ext>
            </a:extLst>
          </p:cNvPr>
          <p:cNvSpPr txBox="1">
            <a:spLocks/>
          </p:cNvSpPr>
          <p:nvPr/>
        </p:nvSpPr>
        <p:spPr bwMode="ltGray">
          <a:xfrm>
            <a:off x="1493642" y="415602"/>
            <a:ext cx="10318531" cy="880274"/>
          </a:xfrm>
          <a:prstGeom prst="rect">
            <a:avLst/>
          </a:prstGeom>
        </p:spPr>
        <p:txBody>
          <a:bodyPr vert="horz" lIns="91440" tIns="45720" rIns="91440" bIns="45720" rtlCol="0" anchor="b">
            <a:normAutofit/>
          </a:bodyPr>
          <a:lstStyle>
            <a:lvl1pPr algn="ctr" defTabSz="914400" rtl="0" eaLnBrk="1" latinLnBrk="0" hangingPunct="1">
              <a:lnSpc>
                <a:spcPct val="125000"/>
              </a:lnSpc>
              <a:spcBef>
                <a:spcPct val="0"/>
              </a:spcBef>
              <a:buNone/>
              <a:defRPr sz="6000" b="1" kern="1200">
                <a:solidFill>
                  <a:schemeClr val="bg1"/>
                </a:solidFill>
                <a:latin typeface="+mj-lt"/>
                <a:ea typeface="+mj-ea"/>
                <a:cs typeface="+mj-cs"/>
              </a:defRPr>
            </a:lvl1pPr>
          </a:lstStyle>
          <a:p>
            <a:pPr>
              <a:defRPr/>
            </a:pPr>
            <a:r>
              <a:rPr lang="en-US" sz="3200" dirty="0">
                <a:solidFill>
                  <a:schemeClr val="tx1"/>
                </a:solidFill>
              </a:rPr>
              <a:t>Production of Additional evidence – Judicial Decisions    </a:t>
            </a:r>
            <a:endParaRPr lang="en-IN" sz="3200" dirty="0">
              <a:solidFill>
                <a:schemeClr val="tx1"/>
              </a:solidFill>
            </a:endParaRPr>
          </a:p>
        </p:txBody>
      </p:sp>
      <p:sp>
        <p:nvSpPr>
          <p:cNvPr id="9" name="Content Placeholder 6">
            <a:extLst>
              <a:ext uri="{FF2B5EF4-FFF2-40B4-BE49-F238E27FC236}">
                <a16:creationId xmlns:a16="http://schemas.microsoft.com/office/drawing/2014/main" id="{B06259DF-7C2A-4A00-87EE-3406A607DD9C}"/>
              </a:ext>
            </a:extLst>
          </p:cNvPr>
          <p:cNvSpPr txBox="1">
            <a:spLocks/>
          </p:cNvSpPr>
          <p:nvPr/>
        </p:nvSpPr>
        <p:spPr bwMode="white">
          <a:xfrm>
            <a:off x="646528" y="1547050"/>
            <a:ext cx="10898944" cy="46556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en-US" sz="2000" u="sng" dirty="0">
                <a:solidFill>
                  <a:schemeClr val="tx1"/>
                </a:solidFill>
              </a:rPr>
              <a:t>Circumstances pertaining to admission of additional evidence</a:t>
            </a:r>
          </a:p>
          <a:p>
            <a:pPr marL="285750" indent="-285750" algn="just">
              <a:buFont typeface="Arial" panose="020B0604020202020204" pitchFamily="34" charset="0"/>
              <a:buChar char="•"/>
            </a:pPr>
            <a:r>
              <a:rPr lang="en-US" sz="2000" spc="-15" dirty="0">
                <a:solidFill>
                  <a:srgbClr val="FFFF00"/>
                </a:solidFill>
                <a:cs typeface="Arial"/>
              </a:rPr>
              <a:t>CIT v. Ku. Pa. Krishnan (2012) 345 ITR 38 (Madras)</a:t>
            </a:r>
          </a:p>
          <a:p>
            <a:pPr marL="742950" lvl="1" indent="-285750" algn="just">
              <a:buFont typeface="Arial" panose="020B0604020202020204" pitchFamily="34" charset="0"/>
              <a:buChar char="•"/>
            </a:pPr>
            <a:r>
              <a:rPr lang="en-US" sz="2000" spc="-15" dirty="0">
                <a:solidFill>
                  <a:schemeClr val="tx1"/>
                </a:solidFill>
                <a:cs typeface="Arial"/>
              </a:rPr>
              <a:t>Once a document is admitted as additional evidence, there are two options- either Tribunal may consider the document and decide the case on its own or remit the matter back to the AO. Rule 29 – mandates the Tribunal to satisfy itself as to whether the documents can be entertained. If so, shall apply its mind to the veracity of documents. </a:t>
            </a:r>
          </a:p>
          <a:p>
            <a:pPr marL="285750" indent="-285750" algn="just">
              <a:buFont typeface="Arial" panose="020B0604020202020204" pitchFamily="34" charset="0"/>
              <a:buChar char="•"/>
            </a:pPr>
            <a:r>
              <a:rPr lang="en-US" sz="2000" spc="-15" dirty="0" err="1">
                <a:solidFill>
                  <a:srgbClr val="FFFF00"/>
                </a:solidFill>
                <a:cs typeface="Arial"/>
              </a:rPr>
              <a:t>Carburettors</a:t>
            </a:r>
            <a:r>
              <a:rPr lang="en-US" sz="2000" spc="-15" dirty="0">
                <a:solidFill>
                  <a:srgbClr val="FFFF00"/>
                </a:solidFill>
                <a:cs typeface="Arial"/>
              </a:rPr>
              <a:t> Ltd v. ACIT (2016) 69 taxmann.com 384 (Madras)</a:t>
            </a:r>
          </a:p>
          <a:p>
            <a:pPr marL="285750" indent="-285750" algn="just">
              <a:buFont typeface="Arial" panose="020B0604020202020204" pitchFamily="34" charset="0"/>
              <a:buChar char="•"/>
            </a:pPr>
            <a:endParaRPr lang="en-US" sz="2000" spc="-15" dirty="0">
              <a:solidFill>
                <a:schemeClr val="tx1"/>
              </a:solidFill>
              <a:cs typeface="Arial"/>
            </a:endParaRPr>
          </a:p>
          <a:p>
            <a:pPr marL="285750" indent="-285750" algn="just">
              <a:buFont typeface="Arial" panose="020B0604020202020204" pitchFamily="34" charset="0"/>
              <a:buChar char="•"/>
            </a:pPr>
            <a:r>
              <a:rPr lang="en-US" sz="2000" spc="-15" dirty="0">
                <a:solidFill>
                  <a:schemeClr val="tx1"/>
                </a:solidFill>
                <a:cs typeface="Arial"/>
              </a:rPr>
              <a:t>Powers of ITAT can be exercised only in situations where evidence could not be produced before lower authorities</a:t>
            </a:r>
          </a:p>
          <a:p>
            <a:pPr marL="742950" lvl="1" indent="-285750" algn="just">
              <a:buFont typeface="Arial" panose="020B0604020202020204" pitchFamily="34" charset="0"/>
              <a:buChar char="•"/>
            </a:pPr>
            <a:r>
              <a:rPr lang="en-US" sz="2000" spc="-15" dirty="0">
                <a:solidFill>
                  <a:srgbClr val="FFFF00"/>
                </a:solidFill>
                <a:cs typeface="Arial"/>
              </a:rPr>
              <a:t>Mahavir Prasad Gupta v. JCIT (2006) 5 SOT 353 (Delhi – ITAT) - </a:t>
            </a:r>
            <a:r>
              <a:rPr lang="en-US" sz="2000" spc="-15" dirty="0">
                <a:solidFill>
                  <a:schemeClr val="tx1"/>
                </a:solidFill>
                <a:cs typeface="Arial"/>
              </a:rPr>
              <a:t>Exception</a:t>
            </a:r>
          </a:p>
          <a:p>
            <a:pPr marL="742950" lvl="1" indent="-285750" algn="just">
              <a:buFont typeface="Arial" panose="020B0604020202020204" pitchFamily="34" charset="0"/>
              <a:buChar char="•"/>
            </a:pPr>
            <a:r>
              <a:rPr lang="en-US" sz="2000" spc="-15" dirty="0">
                <a:solidFill>
                  <a:srgbClr val="FFFF00"/>
                </a:solidFill>
                <a:cs typeface="Arial"/>
              </a:rPr>
              <a:t>Shivangi Steel (P) Ltd v. ACIT (2014) 42 taxmann.com 393 (Agra – </a:t>
            </a:r>
            <a:r>
              <a:rPr lang="en-US" sz="2000" spc="-15" dirty="0" err="1">
                <a:solidFill>
                  <a:srgbClr val="FFFF00"/>
                </a:solidFill>
                <a:cs typeface="Arial"/>
              </a:rPr>
              <a:t>Trib</a:t>
            </a:r>
            <a:r>
              <a:rPr lang="en-US" sz="2000" spc="-15" dirty="0">
                <a:solidFill>
                  <a:srgbClr val="FFFF00"/>
                </a:solidFill>
                <a:cs typeface="Arial"/>
              </a:rPr>
              <a:t>)</a:t>
            </a:r>
          </a:p>
          <a:p>
            <a:pPr marL="742950" lvl="1" indent="-285750" algn="just">
              <a:buFont typeface="Arial" panose="020B0604020202020204" pitchFamily="34" charset="0"/>
              <a:buChar char="•"/>
            </a:pPr>
            <a:r>
              <a:rPr lang="en-US" sz="2000" spc="-15" dirty="0" err="1">
                <a:solidFill>
                  <a:srgbClr val="FFFF00"/>
                </a:solidFill>
                <a:cs typeface="Arial"/>
              </a:rPr>
              <a:t>Kanniappan</a:t>
            </a:r>
            <a:r>
              <a:rPr lang="en-US" sz="2000" spc="-15" dirty="0">
                <a:solidFill>
                  <a:srgbClr val="FFFF00"/>
                </a:solidFill>
                <a:cs typeface="Arial"/>
              </a:rPr>
              <a:t> Murugadoss v. ITO (2017) 79 taxmann.com 244 (Chennai – </a:t>
            </a:r>
            <a:r>
              <a:rPr lang="en-US" sz="2000" spc="-15" dirty="0" err="1">
                <a:solidFill>
                  <a:srgbClr val="FFFF00"/>
                </a:solidFill>
                <a:cs typeface="Arial"/>
              </a:rPr>
              <a:t>Trib</a:t>
            </a:r>
            <a:r>
              <a:rPr lang="en-US" sz="2000" spc="-15" dirty="0">
                <a:solidFill>
                  <a:srgbClr val="FFFF00"/>
                </a:solidFill>
                <a:cs typeface="Arial"/>
              </a:rPr>
              <a:t>)</a:t>
            </a:r>
          </a:p>
          <a:p>
            <a:pPr marL="742950" lvl="1" indent="-285750" algn="just">
              <a:buFont typeface="Arial" panose="020B0604020202020204" pitchFamily="34" charset="0"/>
              <a:buChar char="•"/>
            </a:pPr>
            <a:r>
              <a:rPr lang="en-US" sz="2000" spc="-15" dirty="0">
                <a:solidFill>
                  <a:srgbClr val="FFFF00"/>
                </a:solidFill>
                <a:cs typeface="Arial"/>
              </a:rPr>
              <a:t>Braganza Construction (P) Ltd v. ACIT (2020) 116 taxmann.com 11 (Bombay)</a:t>
            </a:r>
          </a:p>
          <a:p>
            <a:pPr marL="285750" indent="-285750" algn="just">
              <a:buFont typeface="Arial" panose="020B0604020202020204" pitchFamily="34" charset="0"/>
              <a:buChar char="•"/>
            </a:pPr>
            <a:endParaRPr lang="en-US" sz="2000" spc="-15" dirty="0">
              <a:solidFill>
                <a:schemeClr val="tx1"/>
              </a:solidFill>
              <a:cs typeface="Arial"/>
            </a:endParaRPr>
          </a:p>
          <a:p>
            <a:pPr algn="just"/>
            <a:endParaRPr lang="en-US" spc="-15" dirty="0">
              <a:solidFill>
                <a:schemeClr val="tx1"/>
              </a:solidFill>
              <a:latin typeface="+mj-lt"/>
              <a:cs typeface="Arial"/>
            </a:endParaRPr>
          </a:p>
          <a:p>
            <a:pPr marL="285750" indent="-285750" algn="just">
              <a:buFont typeface="Arial" panose="020B0604020202020204" pitchFamily="34" charset="0"/>
              <a:buChar char="•"/>
            </a:pPr>
            <a:endParaRPr lang="en-US" spc="-15" dirty="0">
              <a:solidFill>
                <a:schemeClr val="tx1"/>
              </a:solidFill>
              <a:latin typeface="+mj-lt"/>
              <a:cs typeface="Arial"/>
            </a:endParaRPr>
          </a:p>
        </p:txBody>
      </p:sp>
    </p:spTree>
    <p:extLst>
      <p:ext uri="{BB962C8B-B14F-4D97-AF65-F5344CB8AC3E}">
        <p14:creationId xmlns:p14="http://schemas.microsoft.com/office/powerpoint/2010/main" val="327154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0DB4E91-1CD0-4E2A-9D8E-F7C8E00B2927}"/>
              </a:ext>
            </a:extLst>
          </p:cNvPr>
          <p:cNvSpPr txBox="1">
            <a:spLocks/>
          </p:cNvSpPr>
          <p:nvPr/>
        </p:nvSpPr>
        <p:spPr bwMode="ltGray">
          <a:xfrm>
            <a:off x="1493642" y="415602"/>
            <a:ext cx="10318531" cy="880274"/>
          </a:xfrm>
          <a:prstGeom prst="rect">
            <a:avLst/>
          </a:prstGeom>
        </p:spPr>
        <p:txBody>
          <a:bodyPr vert="horz" lIns="91440" tIns="45720" rIns="91440" bIns="45720" rtlCol="0" anchor="b">
            <a:normAutofit/>
          </a:bodyPr>
          <a:lstStyle>
            <a:lvl1pPr algn="ctr" defTabSz="914400" rtl="0" eaLnBrk="1" latinLnBrk="0" hangingPunct="1">
              <a:lnSpc>
                <a:spcPct val="125000"/>
              </a:lnSpc>
              <a:spcBef>
                <a:spcPct val="0"/>
              </a:spcBef>
              <a:buNone/>
              <a:defRPr sz="6000" b="1" kern="1200">
                <a:solidFill>
                  <a:schemeClr val="bg1"/>
                </a:solidFill>
                <a:latin typeface="+mj-lt"/>
                <a:ea typeface="+mj-ea"/>
                <a:cs typeface="+mj-cs"/>
              </a:defRPr>
            </a:lvl1pPr>
          </a:lstStyle>
          <a:p>
            <a:pPr>
              <a:defRPr/>
            </a:pPr>
            <a:r>
              <a:rPr lang="en-US" sz="3200" dirty="0">
                <a:solidFill>
                  <a:schemeClr val="tx1"/>
                </a:solidFill>
              </a:rPr>
              <a:t>Production of Additional evidence – Judicial Decisions    </a:t>
            </a:r>
            <a:endParaRPr lang="en-IN" sz="3200" dirty="0">
              <a:solidFill>
                <a:schemeClr val="tx1"/>
              </a:solidFill>
            </a:endParaRPr>
          </a:p>
        </p:txBody>
      </p:sp>
      <p:sp>
        <p:nvSpPr>
          <p:cNvPr id="9" name="Content Placeholder 6">
            <a:extLst>
              <a:ext uri="{FF2B5EF4-FFF2-40B4-BE49-F238E27FC236}">
                <a16:creationId xmlns:a16="http://schemas.microsoft.com/office/drawing/2014/main" id="{B06259DF-7C2A-4A00-87EE-3406A607DD9C}"/>
              </a:ext>
            </a:extLst>
          </p:cNvPr>
          <p:cNvSpPr txBox="1">
            <a:spLocks/>
          </p:cNvSpPr>
          <p:nvPr/>
        </p:nvSpPr>
        <p:spPr bwMode="white">
          <a:xfrm>
            <a:off x="646528" y="1547050"/>
            <a:ext cx="10898944" cy="46556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spc="-15" dirty="0">
              <a:solidFill>
                <a:schemeClr val="tx1"/>
              </a:solidFill>
              <a:latin typeface="+mj-lt"/>
              <a:cs typeface="Arial"/>
            </a:endParaRPr>
          </a:p>
          <a:p>
            <a:pPr marL="285750" indent="-285750" algn="just">
              <a:buFont typeface="Arial" panose="020B0604020202020204" pitchFamily="34" charset="0"/>
              <a:buChar char="•"/>
            </a:pPr>
            <a:r>
              <a:rPr lang="en-US" sz="2000" u="sng" spc="-15" dirty="0">
                <a:solidFill>
                  <a:schemeClr val="tx1"/>
                </a:solidFill>
                <a:cs typeface="Arial"/>
              </a:rPr>
              <a:t>Application under Rule 29 must be considered by Tribunal before passing Order</a:t>
            </a:r>
          </a:p>
          <a:p>
            <a:pPr marL="742950" lvl="1" indent="-285750" algn="just">
              <a:buFont typeface="Arial" panose="020B0604020202020204" pitchFamily="34" charset="0"/>
              <a:buChar char="•"/>
            </a:pPr>
            <a:r>
              <a:rPr lang="en-US" sz="2000" spc="-15" dirty="0">
                <a:solidFill>
                  <a:srgbClr val="FFFF00"/>
                </a:solidFill>
                <a:cs typeface="Arial"/>
              </a:rPr>
              <a:t>HL Malhotra &amp; Co (P) Ltd v. DCIT (2021) 125 taxmann.com 70 (Delhi)</a:t>
            </a:r>
          </a:p>
          <a:p>
            <a:pPr marL="285750" indent="-285750" algn="just">
              <a:buFont typeface="Arial" panose="020B0604020202020204" pitchFamily="34" charset="0"/>
              <a:buChar char="•"/>
            </a:pPr>
            <a:endParaRPr lang="en-US" sz="2000" spc="-15" dirty="0">
              <a:solidFill>
                <a:schemeClr val="tx1"/>
              </a:solidFill>
              <a:cs typeface="Arial"/>
            </a:endParaRPr>
          </a:p>
          <a:p>
            <a:pPr marL="285750" indent="-285750" algn="just">
              <a:buFont typeface="Arial" panose="020B0604020202020204" pitchFamily="34" charset="0"/>
              <a:buChar char="•"/>
            </a:pPr>
            <a:r>
              <a:rPr lang="en-US" sz="2000" u="sng" spc="-15" dirty="0">
                <a:solidFill>
                  <a:schemeClr val="tx1"/>
                </a:solidFill>
                <a:cs typeface="Arial"/>
              </a:rPr>
              <a:t>If evidences are material to adjudication, ITAT may remand the matter to lower authorities for adjudication</a:t>
            </a:r>
          </a:p>
          <a:p>
            <a:pPr marL="742950" lvl="1" indent="-285750" algn="just">
              <a:buFont typeface="Arial" panose="020B0604020202020204" pitchFamily="34" charset="0"/>
              <a:buChar char="•"/>
            </a:pPr>
            <a:r>
              <a:rPr lang="en-US" sz="2000" spc="-15" dirty="0">
                <a:solidFill>
                  <a:srgbClr val="FFFF00"/>
                </a:solidFill>
                <a:cs typeface="Arial"/>
              </a:rPr>
              <a:t>Block Resources Coordinator Rajiv Gandhi </a:t>
            </a:r>
            <a:r>
              <a:rPr lang="en-US" sz="2000" spc="-15" dirty="0" err="1">
                <a:solidFill>
                  <a:srgbClr val="FFFF00"/>
                </a:solidFill>
                <a:cs typeface="Arial"/>
              </a:rPr>
              <a:t>Siksha</a:t>
            </a:r>
            <a:r>
              <a:rPr lang="en-US" sz="2000" spc="-15" dirty="0">
                <a:solidFill>
                  <a:srgbClr val="FFFF00"/>
                </a:solidFill>
                <a:cs typeface="Arial"/>
              </a:rPr>
              <a:t> Mission v. ITO (2023) 155 taxmann.com 649 (Raipur- </a:t>
            </a:r>
            <a:r>
              <a:rPr lang="en-US" sz="2000" spc="-15" dirty="0" err="1">
                <a:solidFill>
                  <a:srgbClr val="FFFF00"/>
                </a:solidFill>
                <a:cs typeface="Arial"/>
              </a:rPr>
              <a:t>Trib</a:t>
            </a:r>
            <a:r>
              <a:rPr lang="en-US" sz="2000" spc="-15" dirty="0">
                <a:solidFill>
                  <a:srgbClr val="FFFF00"/>
                </a:solidFill>
                <a:cs typeface="Arial"/>
              </a:rPr>
              <a:t>)</a:t>
            </a:r>
          </a:p>
          <a:p>
            <a:pPr marL="742950" lvl="1" indent="-285750" algn="just">
              <a:buFont typeface="Arial" panose="020B0604020202020204" pitchFamily="34" charset="0"/>
              <a:buChar char="•"/>
            </a:pPr>
            <a:r>
              <a:rPr lang="en-US" sz="2000" spc="-15" dirty="0">
                <a:solidFill>
                  <a:srgbClr val="FFFF00"/>
                </a:solidFill>
                <a:cs typeface="Arial"/>
              </a:rPr>
              <a:t>Moonlight Properties (P) Ltd v. ACIT, Central (2024) 161 taxmann.com 456 (Chandigarh – Tribunal)</a:t>
            </a:r>
          </a:p>
          <a:p>
            <a:pPr marL="285750" indent="-285750" algn="just">
              <a:buFont typeface="Arial" panose="020B0604020202020204" pitchFamily="34" charset="0"/>
              <a:buChar char="•"/>
            </a:pPr>
            <a:endParaRPr lang="en-US" sz="1800" spc="-15" dirty="0">
              <a:solidFill>
                <a:srgbClr val="FFFF00"/>
              </a:solidFill>
              <a:latin typeface="+mj-lt"/>
              <a:cs typeface="Arial"/>
            </a:endParaRPr>
          </a:p>
          <a:p>
            <a:pPr algn="just"/>
            <a:endParaRPr lang="en-US" spc="-15" dirty="0">
              <a:solidFill>
                <a:srgbClr val="FFFF00"/>
              </a:solidFill>
              <a:latin typeface="+mj-lt"/>
              <a:cs typeface="Arial"/>
            </a:endParaRPr>
          </a:p>
          <a:p>
            <a:pPr marL="285750" indent="-285750" algn="just">
              <a:buFont typeface="Arial" panose="020B0604020202020204" pitchFamily="34" charset="0"/>
              <a:buChar char="•"/>
            </a:pPr>
            <a:endParaRPr lang="en-US" spc="-15" dirty="0">
              <a:solidFill>
                <a:schemeClr val="tx1"/>
              </a:solidFill>
              <a:latin typeface="+mj-lt"/>
              <a:cs typeface="Arial"/>
            </a:endParaRPr>
          </a:p>
        </p:txBody>
      </p:sp>
    </p:spTree>
    <p:extLst>
      <p:ext uri="{BB962C8B-B14F-4D97-AF65-F5344CB8AC3E}">
        <p14:creationId xmlns:p14="http://schemas.microsoft.com/office/powerpoint/2010/main" val="30306153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0DB4E91-1CD0-4E2A-9D8E-F7C8E00B2927}"/>
              </a:ext>
            </a:extLst>
          </p:cNvPr>
          <p:cNvSpPr txBox="1">
            <a:spLocks/>
          </p:cNvSpPr>
          <p:nvPr/>
        </p:nvSpPr>
        <p:spPr bwMode="ltGray">
          <a:xfrm>
            <a:off x="1493642" y="415602"/>
            <a:ext cx="10318531" cy="880274"/>
          </a:xfrm>
          <a:prstGeom prst="rect">
            <a:avLst/>
          </a:prstGeom>
        </p:spPr>
        <p:txBody>
          <a:bodyPr vert="horz" lIns="91440" tIns="45720" rIns="91440" bIns="45720" rtlCol="0" anchor="b">
            <a:normAutofit/>
          </a:bodyPr>
          <a:lstStyle>
            <a:lvl1pPr algn="ctr" defTabSz="914400" rtl="0" eaLnBrk="1" latinLnBrk="0" hangingPunct="1">
              <a:lnSpc>
                <a:spcPct val="125000"/>
              </a:lnSpc>
              <a:spcBef>
                <a:spcPct val="0"/>
              </a:spcBef>
              <a:buNone/>
              <a:defRPr sz="6000" b="1" kern="1200">
                <a:solidFill>
                  <a:schemeClr val="bg1"/>
                </a:solidFill>
                <a:latin typeface="+mj-lt"/>
                <a:ea typeface="+mj-ea"/>
                <a:cs typeface="+mj-cs"/>
              </a:defRPr>
            </a:lvl1pPr>
          </a:lstStyle>
          <a:p>
            <a:pPr>
              <a:defRPr/>
            </a:pPr>
            <a:r>
              <a:rPr lang="en-US" sz="3200" dirty="0">
                <a:solidFill>
                  <a:schemeClr val="tx1"/>
                </a:solidFill>
              </a:rPr>
              <a:t>Can a new ground be raised?     </a:t>
            </a:r>
            <a:endParaRPr lang="en-IN" sz="3200" dirty="0">
              <a:solidFill>
                <a:schemeClr val="tx1"/>
              </a:solidFill>
            </a:endParaRPr>
          </a:p>
        </p:txBody>
      </p:sp>
      <p:sp>
        <p:nvSpPr>
          <p:cNvPr id="9" name="Content Placeholder 6">
            <a:extLst>
              <a:ext uri="{FF2B5EF4-FFF2-40B4-BE49-F238E27FC236}">
                <a16:creationId xmlns:a16="http://schemas.microsoft.com/office/drawing/2014/main" id="{B06259DF-7C2A-4A00-87EE-3406A607DD9C}"/>
              </a:ext>
            </a:extLst>
          </p:cNvPr>
          <p:cNvSpPr txBox="1">
            <a:spLocks/>
          </p:cNvSpPr>
          <p:nvPr/>
        </p:nvSpPr>
        <p:spPr bwMode="white">
          <a:xfrm>
            <a:off x="646528" y="1547050"/>
            <a:ext cx="10898944" cy="46556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buFont typeface="Arial" panose="020B0604020202020204" pitchFamily="34" charset="0"/>
              <a:buChar char="•"/>
            </a:pPr>
            <a:endParaRPr lang="en-US" dirty="0">
              <a:solidFill>
                <a:schemeClr val="tx1"/>
              </a:solidFill>
              <a:latin typeface="+mj-lt"/>
            </a:endParaRPr>
          </a:p>
          <a:p>
            <a:pPr marL="285750" indent="-285750" algn="just">
              <a:buFont typeface="Arial" panose="020B0604020202020204" pitchFamily="34" charset="0"/>
              <a:buChar char="•"/>
            </a:pPr>
            <a:r>
              <a:rPr lang="en-US" sz="2000" spc="-15" dirty="0">
                <a:solidFill>
                  <a:schemeClr val="tx1"/>
                </a:solidFill>
                <a:cs typeface="Arial"/>
              </a:rPr>
              <a:t>New ground may be raised before ITAT, provided a petition is filed requesting for the same</a:t>
            </a:r>
            <a:r>
              <a:rPr lang="en-US" sz="2000" spc="-15">
                <a:solidFill>
                  <a:schemeClr val="tx1"/>
                </a:solidFill>
                <a:cs typeface="Arial"/>
              </a:rPr>
              <a:t>. </a:t>
            </a:r>
            <a:endParaRPr lang="en-US" sz="2000" spc="-15" dirty="0">
              <a:solidFill>
                <a:schemeClr val="tx1"/>
              </a:solidFill>
              <a:cs typeface="Arial"/>
            </a:endParaRPr>
          </a:p>
          <a:p>
            <a:pPr marL="285750" indent="-285750" algn="just">
              <a:buFont typeface="Arial" panose="020B0604020202020204" pitchFamily="34" charset="0"/>
              <a:buChar char="•"/>
            </a:pPr>
            <a:r>
              <a:rPr lang="en-US" sz="2000" spc="-15" dirty="0">
                <a:solidFill>
                  <a:schemeClr val="tx1"/>
                </a:solidFill>
                <a:cs typeface="Arial"/>
              </a:rPr>
              <a:t>The Petition must be signed by the Assessee (not authorized representative).</a:t>
            </a:r>
          </a:p>
          <a:p>
            <a:pPr marL="285750" indent="-285750" algn="just">
              <a:buFont typeface="Arial" panose="020B0604020202020204" pitchFamily="34" charset="0"/>
              <a:buChar char="•"/>
            </a:pPr>
            <a:r>
              <a:rPr lang="en-US" sz="2000" spc="-15" dirty="0">
                <a:solidFill>
                  <a:schemeClr val="tx1"/>
                </a:solidFill>
                <a:cs typeface="Arial"/>
              </a:rPr>
              <a:t>Petition must be on the letterhead of the company (if applicable). </a:t>
            </a:r>
          </a:p>
          <a:p>
            <a:pPr marL="742950" lvl="1" indent="-285750" algn="just">
              <a:buFont typeface="Arial" panose="020B0604020202020204" pitchFamily="34" charset="0"/>
              <a:buChar char="•"/>
            </a:pPr>
            <a:r>
              <a:rPr lang="en-US" sz="2000" spc="-15" dirty="0">
                <a:solidFill>
                  <a:schemeClr val="tx1"/>
                </a:solidFill>
                <a:cs typeface="Arial"/>
              </a:rPr>
              <a:t>If the Petition for additional grounds is on account of additional evidence, then reference to that effect must be made. </a:t>
            </a:r>
          </a:p>
          <a:p>
            <a:pPr marL="285750" indent="-285750" algn="just">
              <a:buFont typeface="Arial" panose="020B0604020202020204" pitchFamily="34" charset="0"/>
              <a:buChar char="•"/>
            </a:pPr>
            <a:r>
              <a:rPr lang="en-US" sz="2000" spc="-15" dirty="0">
                <a:solidFill>
                  <a:schemeClr val="tx1"/>
                </a:solidFill>
                <a:cs typeface="Arial"/>
              </a:rPr>
              <a:t>The same may be admitted by leave of the Bench. </a:t>
            </a:r>
          </a:p>
          <a:p>
            <a:pPr marL="285750" indent="-285750" algn="just">
              <a:buFont typeface="Arial" panose="020B0604020202020204" pitchFamily="34" charset="0"/>
              <a:buChar char="•"/>
            </a:pPr>
            <a:r>
              <a:rPr lang="en-US" sz="2000" spc="-15" dirty="0">
                <a:solidFill>
                  <a:schemeClr val="tx1"/>
                </a:solidFill>
                <a:cs typeface="Arial"/>
              </a:rPr>
              <a:t>Issue of jurisdiction if not raised before lower authorities, can be raised before ITAT.</a:t>
            </a:r>
          </a:p>
          <a:p>
            <a:pPr marL="285750" indent="-285750" algn="just">
              <a:buFont typeface="Arial" panose="020B0604020202020204" pitchFamily="34" charset="0"/>
              <a:buChar char="•"/>
            </a:pPr>
            <a:r>
              <a:rPr lang="en-US" sz="2000" spc="-15" dirty="0">
                <a:solidFill>
                  <a:schemeClr val="tx1"/>
                </a:solidFill>
                <a:cs typeface="Arial"/>
              </a:rPr>
              <a:t>Pre-requisite: As part of grounds of appeal (under Form No. 36), leave to add / modify / alter grounds of appeal must be contained. </a:t>
            </a:r>
          </a:p>
          <a:p>
            <a:pPr marL="285750" indent="-285750" algn="just">
              <a:buFont typeface="Arial" panose="020B0604020202020204" pitchFamily="34" charset="0"/>
              <a:buChar char="•"/>
            </a:pPr>
            <a:endParaRPr lang="en-US" spc="-15" dirty="0">
              <a:solidFill>
                <a:schemeClr val="tx1"/>
              </a:solidFill>
              <a:latin typeface="+mj-lt"/>
              <a:cs typeface="Arial"/>
            </a:endParaRPr>
          </a:p>
          <a:p>
            <a:pPr algn="just"/>
            <a:endParaRPr lang="en-US" spc="-15" dirty="0">
              <a:solidFill>
                <a:schemeClr val="tx1"/>
              </a:solidFill>
              <a:latin typeface="+mj-lt"/>
              <a:cs typeface="Arial"/>
            </a:endParaRPr>
          </a:p>
          <a:p>
            <a:pPr marL="285750" indent="-285750" algn="just">
              <a:buFont typeface="Arial" panose="020B0604020202020204" pitchFamily="34" charset="0"/>
              <a:buChar char="•"/>
            </a:pPr>
            <a:endParaRPr lang="en-US" spc="-15" dirty="0">
              <a:solidFill>
                <a:schemeClr val="tx1"/>
              </a:solidFill>
              <a:latin typeface="+mj-lt"/>
              <a:cs typeface="Arial"/>
            </a:endParaRPr>
          </a:p>
        </p:txBody>
      </p:sp>
    </p:spTree>
    <p:extLst>
      <p:ext uri="{BB962C8B-B14F-4D97-AF65-F5344CB8AC3E}">
        <p14:creationId xmlns:p14="http://schemas.microsoft.com/office/powerpoint/2010/main" val="2473019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112C8E-E3D1-3639-95D2-A698AF9C21AC}"/>
              </a:ext>
            </a:extLst>
          </p:cNvPr>
          <p:cNvSpPr>
            <a:spLocks noGrp="1"/>
          </p:cNvSpPr>
          <p:nvPr>
            <p:ph sz="quarter" idx="13"/>
          </p:nvPr>
        </p:nvSpPr>
        <p:spPr>
          <a:xfrm>
            <a:off x="2165584" y="1874838"/>
            <a:ext cx="8032750" cy="1554162"/>
          </a:xfrm>
        </p:spPr>
        <p:txBody>
          <a:bodyPr>
            <a:noAutofit/>
          </a:bodyPr>
          <a:lstStyle/>
          <a:p>
            <a:pPr marL="0" indent="0" algn="ctr">
              <a:buNone/>
            </a:pPr>
            <a:r>
              <a:rPr lang="en-US" sz="5000" b="1" dirty="0">
                <a:latin typeface="+mj-lt"/>
              </a:rPr>
              <a:t>HC</a:t>
            </a:r>
          </a:p>
          <a:p>
            <a:pPr marL="0" indent="0" algn="ctr">
              <a:buNone/>
            </a:pPr>
            <a:r>
              <a:rPr lang="en-US" sz="5000" b="1" dirty="0">
                <a:latin typeface="+mj-lt"/>
              </a:rPr>
              <a:t>Appeals – Drafting</a:t>
            </a:r>
          </a:p>
          <a:p>
            <a:pPr marL="0" indent="0" algn="ctr">
              <a:buNone/>
            </a:pPr>
            <a:r>
              <a:rPr lang="en-US" sz="5000" b="1" dirty="0">
                <a:latin typeface="+mj-lt"/>
              </a:rPr>
              <a:t>A comprehensive Overview</a:t>
            </a:r>
          </a:p>
        </p:txBody>
      </p:sp>
    </p:spTree>
    <p:extLst>
      <p:ext uri="{BB962C8B-B14F-4D97-AF65-F5344CB8AC3E}">
        <p14:creationId xmlns:p14="http://schemas.microsoft.com/office/powerpoint/2010/main" val="4216991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6">
            <a:extLst>
              <a:ext uri="{FF2B5EF4-FFF2-40B4-BE49-F238E27FC236}">
                <a16:creationId xmlns:a16="http://schemas.microsoft.com/office/drawing/2014/main" id="{B06259DF-7C2A-4A00-87EE-3406A607DD9C}"/>
              </a:ext>
            </a:extLst>
          </p:cNvPr>
          <p:cNvSpPr txBox="1">
            <a:spLocks/>
          </p:cNvSpPr>
          <p:nvPr/>
        </p:nvSpPr>
        <p:spPr bwMode="white">
          <a:xfrm>
            <a:off x="1100549" y="1632550"/>
            <a:ext cx="9990902" cy="463234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just" defTabSz="914400" rtl="0" eaLnBrk="1" fontAlgn="auto" latinLnBrk="0" hangingPunct="1">
              <a:lnSpc>
                <a:spcPct val="120000"/>
              </a:lnSpc>
              <a:spcBef>
                <a:spcPts val="100"/>
              </a:spcBef>
              <a:spcAft>
                <a:spcPts val="0"/>
              </a:spcAft>
              <a:buClrTx/>
              <a:buSzTx/>
              <a:buFont typeface="Arial" panose="020B0604020202020204" pitchFamily="34" charset="0"/>
              <a:buNone/>
              <a:tabLst/>
              <a:defRPr/>
            </a:pPr>
            <a:endParaRPr kumimoji="0" lang="en-US" sz="2200" b="1" i="0" u="none" strike="noStrike" kern="1200" cap="none" spc="0" normalizeH="0" baseline="0" noProof="0" dirty="0">
              <a:ln>
                <a:noFill/>
              </a:ln>
              <a:solidFill>
                <a:schemeClr val="tx1"/>
              </a:solidFill>
              <a:effectLst/>
              <a:uLnTx/>
              <a:uFillTx/>
              <a:latin typeface="+mj-lt"/>
            </a:endParaRPr>
          </a:p>
          <a:p>
            <a:pPr marL="0" algn="just" rtl="0" eaLnBrk="1" fontAlgn="b" latinLnBrk="1" hangingPunct="1">
              <a:spcBef>
                <a:spcPts val="0"/>
              </a:spcBef>
              <a:spcAft>
                <a:spcPts val="0"/>
              </a:spcAft>
            </a:pPr>
            <a:endParaRPr lang="en-IN" sz="2200" b="0" i="0" u="none" strike="noStrike" dirty="0">
              <a:solidFill>
                <a:schemeClr val="tx1"/>
              </a:solidFill>
              <a:effectLst/>
              <a:latin typeface="+mj-lt"/>
            </a:endParaRPr>
          </a:p>
          <a:p>
            <a:pPr marL="12700" marR="0" lvl="0" indent="0" algn="just" defTabSz="914400" rtl="0" eaLnBrk="1" fontAlgn="auto" latinLnBrk="0" hangingPunct="1">
              <a:lnSpc>
                <a:spcPct val="120000"/>
              </a:lnSpc>
              <a:spcBef>
                <a:spcPts val="100"/>
              </a:spcBef>
              <a:spcAft>
                <a:spcPts val="0"/>
              </a:spcAft>
              <a:buClrTx/>
              <a:buSzTx/>
              <a:buFont typeface="Arial" panose="020B0604020202020204" pitchFamily="34" charset="0"/>
              <a:buNone/>
              <a:tabLst/>
              <a:defRPr/>
            </a:pPr>
            <a:endParaRPr kumimoji="0" lang="en-US" sz="2200" b="1" i="0" u="none" strike="noStrike" kern="1200" cap="none" spc="0" normalizeH="0" baseline="0" noProof="0" dirty="0">
              <a:ln>
                <a:noFill/>
              </a:ln>
              <a:solidFill>
                <a:schemeClr val="tx1"/>
              </a:solidFill>
              <a:effectLst/>
              <a:uLnTx/>
              <a:uFillTx/>
              <a:latin typeface="+mj-lt"/>
            </a:endParaRPr>
          </a:p>
          <a:p>
            <a:pPr marL="0" marR="5080" lvl="0" indent="0" algn="just"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endParaRPr kumimoji="0" lang="en-US" sz="2200" b="0" i="1" u="none" strike="noStrike" kern="1200" cap="none" spc="-15" normalizeH="0" baseline="0" noProof="0" dirty="0">
              <a:ln>
                <a:noFill/>
              </a:ln>
              <a:solidFill>
                <a:schemeClr val="tx1"/>
              </a:solidFill>
              <a:effectLst/>
              <a:uLnTx/>
              <a:uFillTx/>
              <a:latin typeface="+mj-lt"/>
              <a:cs typeface="Arial"/>
            </a:endParaRPr>
          </a:p>
        </p:txBody>
      </p:sp>
      <p:sp>
        <p:nvSpPr>
          <p:cNvPr id="4" name="Content Placeholder 1">
            <a:extLst>
              <a:ext uri="{FF2B5EF4-FFF2-40B4-BE49-F238E27FC236}">
                <a16:creationId xmlns:a16="http://schemas.microsoft.com/office/drawing/2014/main" id="{8EE2EDBA-1FB2-0E46-53CC-05AE29054565}"/>
              </a:ext>
            </a:extLst>
          </p:cNvPr>
          <p:cNvSpPr>
            <a:spLocks noGrp="1"/>
          </p:cNvSpPr>
          <p:nvPr>
            <p:ph sz="quarter" idx="13"/>
          </p:nvPr>
        </p:nvSpPr>
        <p:spPr>
          <a:xfrm>
            <a:off x="1179202" y="593101"/>
            <a:ext cx="9463771" cy="672619"/>
          </a:xfrm>
        </p:spPr>
        <p:txBody>
          <a:bodyPr>
            <a:noAutofit/>
          </a:bodyPr>
          <a:lstStyle/>
          <a:p>
            <a:pPr marL="0" indent="0" algn="ctr">
              <a:buNone/>
            </a:pPr>
            <a:r>
              <a:rPr lang="en-US" sz="3200" b="1" dirty="0">
                <a:latin typeface="+mj-lt"/>
              </a:rPr>
              <a:t>Hierarchy of Appeals</a:t>
            </a:r>
          </a:p>
        </p:txBody>
      </p:sp>
      <p:graphicFrame>
        <p:nvGraphicFramePr>
          <p:cNvPr id="2" name="Diagram 1">
            <a:extLst>
              <a:ext uri="{FF2B5EF4-FFF2-40B4-BE49-F238E27FC236}">
                <a16:creationId xmlns:a16="http://schemas.microsoft.com/office/drawing/2014/main" id="{988AB1C5-33AF-B5F7-DD79-AEF6AA05BE53}"/>
              </a:ext>
            </a:extLst>
          </p:cNvPr>
          <p:cNvGraphicFramePr/>
          <p:nvPr>
            <p:extLst>
              <p:ext uri="{D42A27DB-BD31-4B8C-83A1-F6EECF244321}">
                <p14:modId xmlns:p14="http://schemas.microsoft.com/office/powerpoint/2010/main" val="2201375961"/>
              </p:ext>
            </p:extLst>
          </p:nvPr>
        </p:nvGraphicFramePr>
        <p:xfrm>
          <a:off x="1100549" y="1463273"/>
          <a:ext cx="10914744" cy="4920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2BCF425F-E85D-CD72-5586-2F7AFA5ADDC2}"/>
              </a:ext>
            </a:extLst>
          </p:cNvPr>
          <p:cNvSpPr txBox="1"/>
          <p:nvPr/>
        </p:nvSpPr>
        <p:spPr>
          <a:xfrm>
            <a:off x="6007644" y="5056173"/>
            <a:ext cx="914400" cy="400110"/>
          </a:xfrm>
          <a:prstGeom prst="rect">
            <a:avLst/>
          </a:prstGeom>
          <a:noFill/>
        </p:spPr>
        <p:txBody>
          <a:bodyPr wrap="square" rtlCol="0">
            <a:spAutoFit/>
          </a:bodyPr>
          <a:lstStyle/>
          <a:p>
            <a:r>
              <a:rPr lang="en-US" sz="2000" dirty="0"/>
              <a:t>ITAT</a:t>
            </a:r>
          </a:p>
        </p:txBody>
      </p:sp>
      <p:sp>
        <p:nvSpPr>
          <p:cNvPr id="6" name="Rectangle 5">
            <a:extLst>
              <a:ext uri="{FF2B5EF4-FFF2-40B4-BE49-F238E27FC236}">
                <a16:creationId xmlns:a16="http://schemas.microsoft.com/office/drawing/2014/main" id="{9A74F08E-9583-75BC-EBEB-C41E9B8AE017}"/>
              </a:ext>
            </a:extLst>
          </p:cNvPr>
          <p:cNvSpPr/>
          <p:nvPr/>
        </p:nvSpPr>
        <p:spPr>
          <a:xfrm>
            <a:off x="2946399" y="2177143"/>
            <a:ext cx="5413829" cy="125185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5EA43E9-1282-1E70-B459-F2FE49EF56D8}"/>
              </a:ext>
            </a:extLst>
          </p:cNvPr>
          <p:cNvSpPr txBox="1"/>
          <p:nvPr/>
        </p:nvSpPr>
        <p:spPr>
          <a:xfrm>
            <a:off x="2846613" y="2231173"/>
            <a:ext cx="5399314" cy="1569660"/>
          </a:xfrm>
          <a:prstGeom prst="rect">
            <a:avLst/>
          </a:prstGeom>
          <a:noFill/>
        </p:spPr>
        <p:txBody>
          <a:bodyPr wrap="square" rtlCol="0">
            <a:spAutoFit/>
          </a:bodyPr>
          <a:lstStyle/>
          <a:p>
            <a:pPr algn="ctr"/>
            <a:r>
              <a:rPr lang="en-US" sz="2000" dirty="0"/>
              <a:t>Monetary Limit [Circular No. 09/2024]</a:t>
            </a:r>
          </a:p>
          <a:p>
            <a:pPr marL="285750" indent="-285750" algn="ctr">
              <a:buFont typeface="Arial" panose="020B0604020202020204" pitchFamily="34" charset="0"/>
              <a:buChar char="•"/>
            </a:pPr>
            <a:r>
              <a:rPr lang="en-US" sz="2000" dirty="0"/>
              <a:t>Before ITAT – 60 lakhs</a:t>
            </a:r>
          </a:p>
          <a:p>
            <a:pPr marL="285750" indent="-285750" algn="ctr">
              <a:buFont typeface="Arial" panose="020B0604020202020204" pitchFamily="34" charset="0"/>
              <a:buChar char="•"/>
            </a:pPr>
            <a:r>
              <a:rPr lang="en-US" sz="2000" dirty="0"/>
              <a:t>Before HC – 2 Cr.</a:t>
            </a:r>
          </a:p>
          <a:p>
            <a:pPr marL="285750" indent="-285750" algn="ctr">
              <a:buFont typeface="Arial" panose="020B0604020202020204" pitchFamily="34" charset="0"/>
              <a:buChar char="•"/>
            </a:pPr>
            <a:r>
              <a:rPr lang="en-US" sz="2000" dirty="0"/>
              <a:t>Before SC – 5 Cr.</a:t>
            </a:r>
          </a:p>
          <a:p>
            <a:endParaRPr lang="en-US" sz="1600" dirty="0"/>
          </a:p>
        </p:txBody>
      </p:sp>
      <p:sp>
        <p:nvSpPr>
          <p:cNvPr id="5" name="TextBox 4">
            <a:extLst>
              <a:ext uri="{FF2B5EF4-FFF2-40B4-BE49-F238E27FC236}">
                <a16:creationId xmlns:a16="http://schemas.microsoft.com/office/drawing/2014/main" id="{39498B64-191D-1BCB-83AB-BF48461BD3B9}"/>
              </a:ext>
            </a:extLst>
          </p:cNvPr>
          <p:cNvSpPr txBox="1"/>
          <p:nvPr/>
        </p:nvSpPr>
        <p:spPr>
          <a:xfrm>
            <a:off x="2946398" y="3607135"/>
            <a:ext cx="5651501" cy="646331"/>
          </a:xfrm>
          <a:prstGeom prst="rect">
            <a:avLst/>
          </a:prstGeom>
          <a:noFill/>
        </p:spPr>
        <p:txBody>
          <a:bodyPr wrap="square" rtlCol="0">
            <a:spAutoFit/>
          </a:bodyPr>
          <a:lstStyle/>
          <a:p>
            <a:endParaRPr lang="en-IN" dirty="0"/>
          </a:p>
          <a:p>
            <a:pPr marL="285750" indent="-285750">
              <a:buFont typeface="Arial" panose="020B0604020202020204" pitchFamily="34" charset="0"/>
              <a:buChar char="•"/>
            </a:pPr>
            <a:endParaRPr lang="en-IN" dirty="0"/>
          </a:p>
        </p:txBody>
      </p:sp>
    </p:spTree>
    <p:extLst>
      <p:ext uri="{BB962C8B-B14F-4D97-AF65-F5344CB8AC3E}">
        <p14:creationId xmlns:p14="http://schemas.microsoft.com/office/powerpoint/2010/main" val="11617181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DAB6C-BA73-061C-64FA-C67D47D3DD65}"/>
            </a:ext>
          </a:extLst>
        </p:cNvPr>
        <p:cNvGrpSpPr/>
        <p:nvPr/>
      </p:nvGrpSpPr>
      <p:grpSpPr>
        <a:xfrm>
          <a:off x="0" y="0"/>
          <a:ext cx="0" cy="0"/>
          <a:chOff x="0" y="0"/>
          <a:chExt cx="0" cy="0"/>
        </a:xfrm>
      </p:grpSpPr>
      <p:pic>
        <p:nvPicPr>
          <p:cNvPr id="24" name="Picture 23">
            <a:extLst>
              <a:ext uri="{FF2B5EF4-FFF2-40B4-BE49-F238E27FC236}">
                <a16:creationId xmlns:a16="http://schemas.microsoft.com/office/drawing/2014/main" id="{769B935F-02D9-FCE8-3A9D-767C3449B21D}"/>
              </a:ext>
            </a:extLst>
          </p:cNvPr>
          <p:cNvPicPr>
            <a:picLocks noChangeAspect="1"/>
          </p:cNvPicPr>
          <p:nvPr/>
        </p:nvPicPr>
        <p:blipFill>
          <a:blip r:embed="rId2">
            <a:duotone>
              <a:schemeClr val="bg2">
                <a:shade val="45000"/>
                <a:satMod val="135000"/>
              </a:schemeClr>
              <a:prstClr val="white"/>
            </a:duotone>
          </a:blip>
          <a:srcRect t="15279" b="451"/>
          <a:stretch/>
        </p:blipFill>
        <p:spPr>
          <a:xfrm>
            <a:off x="20" y="-43491"/>
            <a:ext cx="12191980" cy="6857990"/>
          </a:xfrm>
          <a:prstGeom prst="rect">
            <a:avLst/>
          </a:prstGeom>
        </p:spPr>
      </p:pic>
      <p:sp>
        <p:nvSpPr>
          <p:cNvPr id="2" name="Title 1">
            <a:extLst>
              <a:ext uri="{FF2B5EF4-FFF2-40B4-BE49-F238E27FC236}">
                <a16:creationId xmlns:a16="http://schemas.microsoft.com/office/drawing/2014/main" id="{988B0FC0-B6FF-16E1-50DE-E29869089004}"/>
              </a:ext>
            </a:extLst>
          </p:cNvPr>
          <p:cNvSpPr>
            <a:spLocks noGrp="1"/>
          </p:cNvSpPr>
          <p:nvPr>
            <p:ph type="title"/>
          </p:nvPr>
        </p:nvSpPr>
        <p:spPr>
          <a:xfrm>
            <a:off x="838200" y="-524916"/>
            <a:ext cx="10515600" cy="1765888"/>
          </a:xfrm>
        </p:spPr>
        <p:txBody>
          <a:bodyPr>
            <a:normAutofit/>
          </a:bodyPr>
          <a:lstStyle/>
          <a:p>
            <a:pPr algn="ctr" rtl="0"/>
            <a:r>
              <a:rPr lang="en-US" sz="2800" dirty="0"/>
              <a:t/>
            </a:r>
            <a:br>
              <a:rPr lang="en-US" sz="2800" dirty="0"/>
            </a:br>
            <a:r>
              <a:rPr lang="en-US" sz="3000" dirty="0"/>
              <a:t>Appeal before High Court</a:t>
            </a:r>
            <a:r>
              <a:rPr lang="en-US" sz="2800" dirty="0"/>
              <a:t/>
            </a:r>
            <a:br>
              <a:rPr lang="en-US" sz="2800" dirty="0"/>
            </a:br>
            <a:endParaRPr lang="en-IN" sz="2800" dirty="0"/>
          </a:p>
        </p:txBody>
      </p:sp>
      <p:graphicFrame>
        <p:nvGraphicFramePr>
          <p:cNvPr id="26" name="Content Placeholder 2">
            <a:extLst>
              <a:ext uri="{FF2B5EF4-FFF2-40B4-BE49-F238E27FC236}">
                <a16:creationId xmlns:a16="http://schemas.microsoft.com/office/drawing/2014/main" id="{873C2069-B832-BDD9-0D75-9632EE67F6E2}"/>
              </a:ext>
            </a:extLst>
          </p:cNvPr>
          <p:cNvGraphicFramePr>
            <a:graphicFrameLocks noGrp="1"/>
          </p:cNvGraphicFramePr>
          <p:nvPr>
            <p:ph idx="1"/>
            <p:extLst>
              <p:ext uri="{D42A27DB-BD31-4B8C-83A1-F6EECF244321}">
                <p14:modId xmlns:p14="http://schemas.microsoft.com/office/powerpoint/2010/main" val="953945196"/>
              </p:ext>
            </p:extLst>
          </p:nvPr>
        </p:nvGraphicFramePr>
        <p:xfrm>
          <a:off x="191589" y="651353"/>
          <a:ext cx="11904617" cy="5787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21703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E4CB4AB8-7880-04BD-1815-1B25629DAFAE}"/>
              </a:ext>
            </a:extLst>
          </p:cNvPr>
          <p:cNvPicPr>
            <a:picLocks noChangeAspect="1"/>
          </p:cNvPicPr>
          <p:nvPr/>
        </p:nvPicPr>
        <p:blipFill>
          <a:blip r:embed="rId2">
            <a:duotone>
              <a:schemeClr val="bg2">
                <a:shade val="45000"/>
                <a:satMod val="135000"/>
              </a:schemeClr>
              <a:prstClr val="white"/>
            </a:duotone>
          </a:blip>
          <a:srcRect t="15279" b="451"/>
          <a:stretch/>
        </p:blipFill>
        <p:spPr>
          <a:xfrm>
            <a:off x="20" y="-43491"/>
            <a:ext cx="12191980" cy="6857990"/>
          </a:xfrm>
          <a:prstGeom prst="rect">
            <a:avLst/>
          </a:prstGeom>
        </p:spPr>
      </p:pic>
      <p:sp>
        <p:nvSpPr>
          <p:cNvPr id="2" name="Title 1">
            <a:extLst>
              <a:ext uri="{FF2B5EF4-FFF2-40B4-BE49-F238E27FC236}">
                <a16:creationId xmlns:a16="http://schemas.microsoft.com/office/drawing/2014/main" id="{524F6E51-B7DA-8C60-EE35-BA429121ED0B}"/>
              </a:ext>
            </a:extLst>
          </p:cNvPr>
          <p:cNvSpPr>
            <a:spLocks noGrp="1"/>
          </p:cNvSpPr>
          <p:nvPr>
            <p:ph type="title"/>
          </p:nvPr>
        </p:nvSpPr>
        <p:spPr>
          <a:xfrm>
            <a:off x="838200" y="-524916"/>
            <a:ext cx="10515600" cy="1765888"/>
          </a:xfrm>
        </p:spPr>
        <p:txBody>
          <a:bodyPr>
            <a:normAutofit/>
          </a:bodyPr>
          <a:lstStyle/>
          <a:p>
            <a:pPr algn="ctr" rtl="0"/>
            <a:r>
              <a:rPr lang="en-US" sz="2800" dirty="0"/>
              <a:t/>
            </a:r>
            <a:br>
              <a:rPr lang="en-US" sz="2800" dirty="0"/>
            </a:br>
            <a:r>
              <a:rPr lang="en-US" sz="3000" dirty="0"/>
              <a:t>Appeal before High Court</a:t>
            </a:r>
            <a:r>
              <a:rPr lang="en-US" sz="2800" dirty="0"/>
              <a:t/>
            </a:r>
            <a:br>
              <a:rPr lang="en-US" sz="2800" dirty="0"/>
            </a:br>
            <a:endParaRPr lang="en-IN" sz="2800" dirty="0"/>
          </a:p>
        </p:txBody>
      </p:sp>
      <p:graphicFrame>
        <p:nvGraphicFramePr>
          <p:cNvPr id="26" name="Content Placeholder 2">
            <a:extLst>
              <a:ext uri="{FF2B5EF4-FFF2-40B4-BE49-F238E27FC236}">
                <a16:creationId xmlns:a16="http://schemas.microsoft.com/office/drawing/2014/main" id="{254C90B0-DE3E-883B-D647-3CD54984314E}"/>
              </a:ext>
            </a:extLst>
          </p:cNvPr>
          <p:cNvGraphicFramePr>
            <a:graphicFrameLocks noGrp="1"/>
          </p:cNvGraphicFramePr>
          <p:nvPr>
            <p:ph idx="1"/>
            <p:extLst>
              <p:ext uri="{D42A27DB-BD31-4B8C-83A1-F6EECF244321}">
                <p14:modId xmlns:p14="http://schemas.microsoft.com/office/powerpoint/2010/main" val="1067019197"/>
              </p:ext>
            </p:extLst>
          </p:nvPr>
        </p:nvGraphicFramePr>
        <p:xfrm>
          <a:off x="191589" y="651353"/>
          <a:ext cx="11904617" cy="5787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3077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6E8D4-6102-BE13-2C66-DD2EB065059E}"/>
              </a:ext>
            </a:extLst>
          </p:cNvPr>
          <p:cNvSpPr>
            <a:spLocks noGrp="1"/>
          </p:cNvSpPr>
          <p:nvPr>
            <p:ph type="title"/>
          </p:nvPr>
        </p:nvSpPr>
        <p:spPr/>
        <p:txBody>
          <a:bodyPr>
            <a:normAutofit/>
          </a:bodyPr>
          <a:lstStyle/>
          <a:p>
            <a:pPr algn="ctr"/>
            <a:r>
              <a:rPr lang="en-IN" sz="3200" dirty="0"/>
              <a:t>Substantial Question of Law [</a:t>
            </a:r>
            <a:r>
              <a:rPr lang="en-IN" sz="3200" dirty="0" err="1"/>
              <a:t>Contd</a:t>
            </a:r>
            <a:r>
              <a:rPr lang="en-IN" sz="3200" dirty="0"/>
              <a:t>]</a:t>
            </a:r>
          </a:p>
        </p:txBody>
      </p:sp>
      <p:sp>
        <p:nvSpPr>
          <p:cNvPr id="3" name="Content Placeholder 2">
            <a:extLst>
              <a:ext uri="{FF2B5EF4-FFF2-40B4-BE49-F238E27FC236}">
                <a16:creationId xmlns:a16="http://schemas.microsoft.com/office/drawing/2014/main" id="{A52E57D0-B490-91F6-1E49-E62F29756F88}"/>
              </a:ext>
            </a:extLst>
          </p:cNvPr>
          <p:cNvSpPr>
            <a:spLocks noGrp="1"/>
          </p:cNvSpPr>
          <p:nvPr>
            <p:ph idx="1"/>
          </p:nvPr>
        </p:nvSpPr>
        <p:spPr/>
        <p:txBody>
          <a:bodyPr>
            <a:normAutofit/>
          </a:bodyPr>
          <a:lstStyle/>
          <a:p>
            <a:r>
              <a:rPr lang="en-US" sz="2000" dirty="0"/>
              <a:t>The words </a:t>
            </a:r>
            <a:r>
              <a:rPr lang="en-US" sz="2000" i="1" dirty="0"/>
              <a:t>‘substantial question of law’ </a:t>
            </a:r>
            <a:r>
              <a:rPr lang="en-US" sz="2000" dirty="0"/>
              <a:t>have not been defined. But the expression has acquired a definite connotation through a catena of judicial pronouncements. Usually five tests are used to determine whether a substantial question of law is involved. </a:t>
            </a:r>
          </a:p>
          <a:p>
            <a:endParaRPr lang="en-US" sz="1600" dirty="0"/>
          </a:p>
          <a:p>
            <a:endParaRPr lang="en-IN" sz="1600" dirty="0"/>
          </a:p>
        </p:txBody>
      </p:sp>
      <p:pic>
        <p:nvPicPr>
          <p:cNvPr id="7" name="Picture 6">
            <a:extLst>
              <a:ext uri="{FF2B5EF4-FFF2-40B4-BE49-F238E27FC236}">
                <a16:creationId xmlns:a16="http://schemas.microsoft.com/office/drawing/2014/main" id="{4894FE68-060A-4685-190A-BC797480775B}"/>
              </a:ext>
            </a:extLst>
          </p:cNvPr>
          <p:cNvPicPr>
            <a:picLocks noChangeAspect="1"/>
          </p:cNvPicPr>
          <p:nvPr/>
        </p:nvPicPr>
        <p:blipFill>
          <a:blip r:embed="rId2"/>
          <a:stretch>
            <a:fillRect/>
          </a:stretch>
        </p:blipFill>
        <p:spPr>
          <a:xfrm>
            <a:off x="328684" y="2785543"/>
            <a:ext cx="11534632" cy="2456901"/>
          </a:xfrm>
          <a:prstGeom prst="rect">
            <a:avLst/>
          </a:prstGeom>
        </p:spPr>
      </p:pic>
    </p:spTree>
    <p:extLst>
      <p:ext uri="{BB962C8B-B14F-4D97-AF65-F5344CB8AC3E}">
        <p14:creationId xmlns:p14="http://schemas.microsoft.com/office/powerpoint/2010/main" val="5421721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0A0AF-2F3F-C497-C06D-B006DEC90954}"/>
              </a:ext>
            </a:extLst>
          </p:cNvPr>
          <p:cNvSpPr>
            <a:spLocks noGrp="1"/>
          </p:cNvSpPr>
          <p:nvPr>
            <p:ph type="title"/>
          </p:nvPr>
        </p:nvSpPr>
        <p:spPr>
          <a:xfrm>
            <a:off x="838200" y="-75973"/>
            <a:ext cx="10515600" cy="1349828"/>
          </a:xfrm>
        </p:spPr>
        <p:txBody>
          <a:bodyPr>
            <a:normAutofit/>
          </a:bodyPr>
          <a:lstStyle/>
          <a:p>
            <a:pPr algn="ctr"/>
            <a:r>
              <a:rPr lang="en-US" sz="3200" dirty="0"/>
              <a:t>Substantial Question of Law</a:t>
            </a:r>
            <a:endParaRPr lang="en-IN" sz="3200" dirty="0"/>
          </a:p>
        </p:txBody>
      </p:sp>
      <p:graphicFrame>
        <p:nvGraphicFramePr>
          <p:cNvPr id="20" name="Content Placeholder 2">
            <a:extLst>
              <a:ext uri="{FF2B5EF4-FFF2-40B4-BE49-F238E27FC236}">
                <a16:creationId xmlns:a16="http://schemas.microsoft.com/office/drawing/2014/main" id="{D2B213B9-357C-F6E8-E3D4-8E70BDF25674}"/>
              </a:ext>
            </a:extLst>
          </p:cNvPr>
          <p:cNvGraphicFramePr>
            <a:graphicFrameLocks noGrp="1"/>
          </p:cNvGraphicFramePr>
          <p:nvPr>
            <p:ph idx="1"/>
            <p:extLst>
              <p:ext uri="{D42A27DB-BD31-4B8C-83A1-F6EECF244321}">
                <p14:modId xmlns:p14="http://schemas.microsoft.com/office/powerpoint/2010/main" val="3101304107"/>
              </p:ext>
            </p:extLst>
          </p:nvPr>
        </p:nvGraphicFramePr>
        <p:xfrm>
          <a:off x="1280584" y="883508"/>
          <a:ext cx="10515600" cy="5090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49171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4B394-6ED5-0328-783F-EAB0587BA4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DDB192-0BD7-5FCE-80B6-DF795DEABB4F}"/>
              </a:ext>
            </a:extLst>
          </p:cNvPr>
          <p:cNvSpPr>
            <a:spLocks noGrp="1"/>
          </p:cNvSpPr>
          <p:nvPr>
            <p:ph type="title"/>
          </p:nvPr>
        </p:nvSpPr>
        <p:spPr>
          <a:xfrm>
            <a:off x="838200" y="-75973"/>
            <a:ext cx="10515600" cy="1349828"/>
          </a:xfrm>
        </p:spPr>
        <p:txBody>
          <a:bodyPr>
            <a:normAutofit/>
          </a:bodyPr>
          <a:lstStyle/>
          <a:p>
            <a:pPr algn="ctr"/>
            <a:r>
              <a:rPr lang="en-US" sz="3200" dirty="0"/>
              <a:t>Substantial Question of Law</a:t>
            </a:r>
            <a:endParaRPr lang="en-IN" sz="3200" dirty="0"/>
          </a:p>
        </p:txBody>
      </p:sp>
      <p:graphicFrame>
        <p:nvGraphicFramePr>
          <p:cNvPr id="20" name="Content Placeholder 2">
            <a:extLst>
              <a:ext uri="{FF2B5EF4-FFF2-40B4-BE49-F238E27FC236}">
                <a16:creationId xmlns:a16="http://schemas.microsoft.com/office/drawing/2014/main" id="{EE72C25C-0170-C6EC-1A76-139351248CA0}"/>
              </a:ext>
            </a:extLst>
          </p:cNvPr>
          <p:cNvGraphicFramePr>
            <a:graphicFrameLocks noGrp="1"/>
          </p:cNvGraphicFramePr>
          <p:nvPr>
            <p:ph idx="1"/>
            <p:extLst>
              <p:ext uri="{D42A27DB-BD31-4B8C-83A1-F6EECF244321}">
                <p14:modId xmlns:p14="http://schemas.microsoft.com/office/powerpoint/2010/main" val="2792473931"/>
              </p:ext>
            </p:extLst>
          </p:nvPr>
        </p:nvGraphicFramePr>
        <p:xfrm>
          <a:off x="1280584" y="883508"/>
          <a:ext cx="10515600" cy="5090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91057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8B8CB-EC6F-999F-FAD5-EB76715F10BE}"/>
              </a:ext>
            </a:extLst>
          </p:cNvPr>
          <p:cNvSpPr>
            <a:spLocks noGrp="1"/>
          </p:cNvSpPr>
          <p:nvPr>
            <p:ph type="title"/>
          </p:nvPr>
        </p:nvSpPr>
        <p:spPr/>
        <p:txBody>
          <a:bodyPr>
            <a:normAutofit/>
          </a:bodyPr>
          <a:lstStyle/>
          <a:p>
            <a:pPr algn="ctr"/>
            <a:r>
              <a:rPr lang="en-IN" sz="3200" dirty="0"/>
              <a:t>Substantial Question of law</a:t>
            </a:r>
          </a:p>
        </p:txBody>
      </p:sp>
      <p:sp>
        <p:nvSpPr>
          <p:cNvPr id="3" name="Content Placeholder 2">
            <a:extLst>
              <a:ext uri="{FF2B5EF4-FFF2-40B4-BE49-F238E27FC236}">
                <a16:creationId xmlns:a16="http://schemas.microsoft.com/office/drawing/2014/main" id="{CFF9106C-A7AB-BE98-6E6D-F6BA6FA49C02}"/>
              </a:ext>
            </a:extLst>
          </p:cNvPr>
          <p:cNvSpPr>
            <a:spLocks noGrp="1"/>
          </p:cNvSpPr>
          <p:nvPr>
            <p:ph idx="1"/>
          </p:nvPr>
        </p:nvSpPr>
        <p:spPr>
          <a:xfrm>
            <a:off x="838200" y="1425031"/>
            <a:ext cx="10515600" cy="4351338"/>
          </a:xfrm>
        </p:spPr>
        <p:txBody>
          <a:bodyPr>
            <a:noAutofit/>
          </a:bodyPr>
          <a:lstStyle/>
          <a:p>
            <a:pPr marL="0" indent="0" algn="just">
              <a:buNone/>
            </a:pPr>
            <a:r>
              <a:rPr lang="en-IN" sz="2000" dirty="0">
                <a:solidFill>
                  <a:srgbClr val="FFFF00"/>
                </a:solidFill>
              </a:rPr>
              <a:t>Shiv Raj Gupta v. CIT, Delhi (2020) 425 ITR 420 : 272 Taxman 391 : 117 taxmann.com 871 (SC)</a:t>
            </a:r>
          </a:p>
          <a:p>
            <a:pPr marL="0" indent="0" algn="just">
              <a:buNone/>
            </a:pPr>
            <a:r>
              <a:rPr lang="en-IN" sz="2000" dirty="0"/>
              <a:t>	“</a:t>
            </a:r>
            <a:r>
              <a:rPr lang="en-US" sz="2000" dirty="0"/>
              <a:t>High court shall formulate question and may then pronounce judgment either by answering question in affirmative or negative or by stating that case at hand does not involve any such question; if High Court wishes to hear appeal on any other substantial question of law not formulated by it, it may, for reasons to be recorded, formulate and hear such questions if it is satisfied that case involves such question.”</a:t>
            </a:r>
          </a:p>
          <a:p>
            <a:pPr marL="0" indent="0" algn="just">
              <a:buNone/>
            </a:pPr>
            <a:r>
              <a:rPr lang="en-US" sz="2000" dirty="0">
                <a:solidFill>
                  <a:srgbClr val="FFFF00"/>
                </a:solidFill>
              </a:rPr>
              <a:t>ACCT v. Glaxo Smith Consumer Health Care Ltd. –(SC)- Writ petition filed on the ground that remedy through Appeal has been barred by limitation.</a:t>
            </a:r>
          </a:p>
          <a:p>
            <a:pPr marL="0" indent="0" algn="just">
              <a:buNone/>
            </a:pPr>
            <a:r>
              <a:rPr lang="en-US" sz="2000" i="1" dirty="0"/>
              <a:t>	“</a:t>
            </a:r>
            <a:r>
              <a:rPr lang="en-US" sz="2000" dirty="0"/>
              <a:t>Allowing the petition of the revenue the Court held that, Power of Supreme Court &amp; High Court under Articles 142 and 226 to entertain a challenge to the assessment order on the sole ground that the statutory remedy of appeal against that order stands foreclosed by the law of limitation. The statutory period prescribed for redressal of the grievance cannot be disregarded and a writ petition entertained. Doing so would be in the teeth of the principle that the Court cannot issue a writ which is inconsistent with the legislative intent. That would render the legislative scheme and intention behind the statutory provision otiose.” </a:t>
            </a:r>
          </a:p>
        </p:txBody>
      </p:sp>
    </p:spTree>
    <p:extLst>
      <p:ext uri="{BB962C8B-B14F-4D97-AF65-F5344CB8AC3E}">
        <p14:creationId xmlns:p14="http://schemas.microsoft.com/office/powerpoint/2010/main" val="42459605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8B8CB-EC6F-999F-FAD5-EB76715F10BE}"/>
              </a:ext>
            </a:extLst>
          </p:cNvPr>
          <p:cNvSpPr>
            <a:spLocks noGrp="1"/>
          </p:cNvSpPr>
          <p:nvPr>
            <p:ph type="title"/>
          </p:nvPr>
        </p:nvSpPr>
        <p:spPr>
          <a:xfrm>
            <a:off x="838200" y="99468"/>
            <a:ext cx="10515600" cy="1325563"/>
          </a:xfrm>
        </p:spPr>
        <p:txBody>
          <a:bodyPr>
            <a:normAutofit/>
          </a:bodyPr>
          <a:lstStyle/>
          <a:p>
            <a:pPr algn="ctr"/>
            <a:r>
              <a:rPr lang="en-IN" sz="3200" dirty="0"/>
              <a:t>Substantial Question of law</a:t>
            </a:r>
          </a:p>
        </p:txBody>
      </p:sp>
      <p:sp>
        <p:nvSpPr>
          <p:cNvPr id="3" name="Content Placeholder 2">
            <a:extLst>
              <a:ext uri="{FF2B5EF4-FFF2-40B4-BE49-F238E27FC236}">
                <a16:creationId xmlns:a16="http://schemas.microsoft.com/office/drawing/2014/main" id="{CFF9106C-A7AB-BE98-6E6D-F6BA6FA49C02}"/>
              </a:ext>
            </a:extLst>
          </p:cNvPr>
          <p:cNvSpPr>
            <a:spLocks noGrp="1"/>
          </p:cNvSpPr>
          <p:nvPr>
            <p:ph idx="1"/>
          </p:nvPr>
        </p:nvSpPr>
        <p:spPr>
          <a:xfrm>
            <a:off x="916577" y="1059271"/>
            <a:ext cx="10515600" cy="4351338"/>
          </a:xfrm>
        </p:spPr>
        <p:txBody>
          <a:bodyPr>
            <a:noAutofit/>
          </a:bodyPr>
          <a:lstStyle/>
          <a:p>
            <a:pPr marL="0" indent="0">
              <a:buNone/>
            </a:pPr>
            <a:r>
              <a:rPr lang="en-IN" sz="2000" dirty="0">
                <a:solidFill>
                  <a:srgbClr val="FFFF00"/>
                </a:solidFill>
              </a:rPr>
              <a:t>CIT v. M/s </a:t>
            </a:r>
            <a:r>
              <a:rPr lang="en-IN" sz="2000" dirty="0" err="1">
                <a:solidFill>
                  <a:srgbClr val="FFFF00"/>
                </a:solidFill>
              </a:rPr>
              <a:t>Rashtradoot</a:t>
            </a:r>
            <a:r>
              <a:rPr lang="en-IN" sz="2000" dirty="0">
                <a:solidFill>
                  <a:srgbClr val="FFFF00"/>
                </a:solidFill>
              </a:rPr>
              <a:t> (HUF) AIR 2019 SC 2349</a:t>
            </a:r>
          </a:p>
          <a:p>
            <a:pPr marL="0" indent="0" algn="just">
              <a:buNone/>
            </a:pPr>
            <a:r>
              <a:rPr lang="en-IN" sz="2000" i="1" dirty="0">
                <a:solidFill>
                  <a:srgbClr val="FFFF00"/>
                </a:solidFill>
              </a:rPr>
              <a:t>	</a:t>
            </a:r>
            <a:r>
              <a:rPr lang="en-IN" sz="2000" dirty="0"/>
              <a:t>“A</a:t>
            </a:r>
            <a:r>
              <a:rPr lang="en-US" sz="2000" dirty="0" err="1"/>
              <a:t>bsence</a:t>
            </a:r>
            <a:r>
              <a:rPr lang="en-US" sz="2000" dirty="0"/>
              <a:t> of any discussion or/and the reasoning/ground as to why the order of ITAT did not suffer from any illegality and why the grounds of Revenue were not acceptable and why the appeal did not involve any substantial question(s) of law or though framed could not be answered in Revenue’s </a:t>
            </a:r>
            <a:r>
              <a:rPr lang="en-US" sz="2000" dirty="0" err="1"/>
              <a:t>favour</a:t>
            </a:r>
            <a:r>
              <a:rPr lang="en-US" sz="2000" dirty="0"/>
              <a:t>, the impugned order suffered from jurisdictional errors and, therefore, legally unsustainable for want of compliance of the requirements of sub-sections (4) and (5) of Section 260A.Hence, impugned order was set aside and matter was remanded to the High Court with a request to decide the appeal filed by the Revenue afresh on merits in accordance with law.”</a:t>
            </a:r>
            <a:endParaRPr lang="en-IN" sz="2000" dirty="0">
              <a:solidFill>
                <a:srgbClr val="FFFF00"/>
              </a:solidFill>
            </a:endParaRPr>
          </a:p>
          <a:p>
            <a:pPr marL="0" indent="0">
              <a:buNone/>
            </a:pPr>
            <a:r>
              <a:rPr lang="en-IN" sz="2000" dirty="0" err="1">
                <a:solidFill>
                  <a:srgbClr val="FFFF00"/>
                </a:solidFill>
              </a:rPr>
              <a:t>Spinacom</a:t>
            </a:r>
            <a:r>
              <a:rPr lang="en-IN" sz="2000" dirty="0">
                <a:solidFill>
                  <a:srgbClr val="FFFF00"/>
                </a:solidFill>
              </a:rPr>
              <a:t> India (P) Ltd. v. CIT (2018) 258 Taxman 128- </a:t>
            </a:r>
            <a:r>
              <a:rPr lang="en-US" sz="2000" dirty="0">
                <a:solidFill>
                  <a:srgbClr val="FFFF00"/>
                </a:solidFill>
              </a:rPr>
              <a:t>Time period for filing an appeal under section 260A does not get suspended on account of pendency of an application before Tribunal under section 254(2).</a:t>
            </a:r>
          </a:p>
          <a:p>
            <a:pPr marL="0" indent="0" algn="just">
              <a:buNone/>
            </a:pPr>
            <a:r>
              <a:rPr lang="en-US" sz="2000" dirty="0"/>
              <a:t> “An application under section 254(2) is for rectifying ‘mistakes apparent from record’ which is much narrower in scope than an appeal under section 260A where an order of Tribunal can be challenged on substantial question of law. Time period for filing an appeal under section 260A does </a:t>
            </a:r>
            <a:r>
              <a:rPr lang="en-US" sz="2000" dirty="0" err="1"/>
              <a:t>no”t</a:t>
            </a:r>
            <a:r>
              <a:rPr lang="en-US" sz="2000" dirty="0"/>
              <a:t> get suspended on account of pendency of an application before Tribunal under section 254(2).”</a:t>
            </a:r>
          </a:p>
        </p:txBody>
      </p:sp>
    </p:spTree>
    <p:extLst>
      <p:ext uri="{BB962C8B-B14F-4D97-AF65-F5344CB8AC3E}">
        <p14:creationId xmlns:p14="http://schemas.microsoft.com/office/powerpoint/2010/main" val="7265965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341F1-1B7B-E17E-D08B-2C006B50CF5F}"/>
              </a:ext>
            </a:extLst>
          </p:cNvPr>
          <p:cNvSpPr>
            <a:spLocks noGrp="1"/>
          </p:cNvSpPr>
          <p:nvPr>
            <p:ph type="title"/>
          </p:nvPr>
        </p:nvSpPr>
        <p:spPr/>
        <p:txBody>
          <a:bodyPr>
            <a:normAutofit/>
          </a:bodyPr>
          <a:lstStyle/>
          <a:p>
            <a:pPr algn="ctr"/>
            <a:r>
              <a:rPr lang="en-IN" sz="3200" dirty="0"/>
              <a:t>Substantial Question of Law</a:t>
            </a:r>
          </a:p>
        </p:txBody>
      </p:sp>
      <p:sp>
        <p:nvSpPr>
          <p:cNvPr id="3" name="Content Placeholder 2">
            <a:extLst>
              <a:ext uri="{FF2B5EF4-FFF2-40B4-BE49-F238E27FC236}">
                <a16:creationId xmlns:a16="http://schemas.microsoft.com/office/drawing/2014/main" id="{B5348429-E37C-DDC2-2E5B-481D69342A7D}"/>
              </a:ext>
            </a:extLst>
          </p:cNvPr>
          <p:cNvSpPr>
            <a:spLocks noGrp="1"/>
          </p:cNvSpPr>
          <p:nvPr>
            <p:ph idx="1"/>
          </p:nvPr>
        </p:nvSpPr>
        <p:spPr>
          <a:xfrm>
            <a:off x="838200" y="1384663"/>
            <a:ext cx="10515600" cy="4792300"/>
          </a:xfrm>
        </p:spPr>
        <p:txBody>
          <a:bodyPr>
            <a:normAutofit fontScale="92500" lnSpcReduction="20000"/>
          </a:bodyPr>
          <a:lstStyle/>
          <a:p>
            <a:pPr marL="0" indent="0">
              <a:buNone/>
            </a:pPr>
            <a:endParaRPr lang="en-IN" sz="1600" dirty="0">
              <a:solidFill>
                <a:srgbClr val="FFFF00"/>
              </a:solidFill>
            </a:endParaRPr>
          </a:p>
          <a:p>
            <a:pPr marL="0" indent="0">
              <a:buNone/>
            </a:pPr>
            <a:r>
              <a:rPr lang="en-US" sz="2200" dirty="0">
                <a:solidFill>
                  <a:srgbClr val="FFFF00"/>
                </a:solidFill>
              </a:rPr>
              <a:t>CIT v. West Bengal Infrastructure Development Finance Corporation Ltd. (2011) 334 ITR 269 – Departmental Appeal should not be dismissed on delay</a:t>
            </a:r>
          </a:p>
          <a:p>
            <a:pPr marL="0" indent="0" algn="just">
              <a:buNone/>
            </a:pPr>
            <a:r>
              <a:rPr lang="en-US" sz="2200" i="1" dirty="0"/>
              <a:t>“</a:t>
            </a:r>
            <a:r>
              <a:rPr lang="en-US" sz="2200" dirty="0"/>
              <a:t>High Court dismissing appeal of the Department on the ground of delay. It was held that looking to the amount of tax involved in this case, we are of the view that the High Court ought to have decided the matter on merits. In all such cases where there is delay on the part of the Department, we request the High Court to consider imposing costs but certainly it should examine the cases on merits and should not dispose of cases merely on the ground of delay, particularly when huge stakes are involved. Impugned order was set aside and matter was remitted to High Court to decide the case de novo in accordance with law. High Court was further requested to dispose of this case as early as possible, </a:t>
            </a:r>
          </a:p>
          <a:p>
            <a:pPr marL="0" indent="0">
              <a:buNone/>
            </a:pPr>
            <a:endParaRPr lang="en-IN" sz="2200" dirty="0">
              <a:solidFill>
                <a:srgbClr val="FFFF00"/>
              </a:solidFill>
            </a:endParaRPr>
          </a:p>
          <a:p>
            <a:pPr marL="0" indent="0">
              <a:buNone/>
            </a:pPr>
            <a:r>
              <a:rPr lang="en-IN" sz="2200" dirty="0">
                <a:solidFill>
                  <a:srgbClr val="FFFF00"/>
                </a:solidFill>
              </a:rPr>
              <a:t>Pradip J. Mehta v. CIT (2008) 216 CTR 1 (SC)</a:t>
            </a:r>
          </a:p>
          <a:p>
            <a:pPr marL="0" indent="0" algn="just">
              <a:buNone/>
            </a:pPr>
            <a:r>
              <a:rPr lang="en-IN" sz="2200" dirty="0">
                <a:solidFill>
                  <a:schemeClr val="tx1">
                    <a:lumMod val="95000"/>
                  </a:schemeClr>
                </a:solidFill>
              </a:rPr>
              <a:t>“</a:t>
            </a:r>
            <a:r>
              <a:rPr lang="en-IN" sz="2200" i="1" dirty="0">
                <a:solidFill>
                  <a:schemeClr val="tx1">
                    <a:lumMod val="95000"/>
                  </a:schemeClr>
                </a:solidFill>
              </a:rPr>
              <a:t>J</a:t>
            </a:r>
            <a:r>
              <a:rPr lang="en-US" sz="2200" dirty="0" err="1">
                <a:solidFill>
                  <a:schemeClr val="tx1">
                    <a:lumMod val="95000"/>
                  </a:schemeClr>
                </a:solidFill>
              </a:rPr>
              <a:t>udicial</a:t>
            </a:r>
            <a:r>
              <a:rPr lang="en-US" sz="2200" dirty="0">
                <a:solidFill>
                  <a:schemeClr val="tx1">
                    <a:lumMod val="95000"/>
                  </a:schemeClr>
                </a:solidFill>
              </a:rPr>
              <a:t> decorum, propriety and discipline requires that the High Court should, especially in the event of its contra view or dissent, discuss the judgements of the different High Courts and record its own reasons for its contra view. Judgements given by a High Court are not binding on the other High Court(s), but all the same, they have persuasive value. Another High Court would be within its right to differ with the view taken by other High Courts but, in all fairness, the High Court should record its dissent with reasons therefore.”</a:t>
            </a:r>
            <a:endParaRPr lang="en-IN" sz="2200" dirty="0">
              <a:solidFill>
                <a:schemeClr val="tx1">
                  <a:lumMod val="95000"/>
                </a:schemeClr>
              </a:solidFill>
            </a:endParaRPr>
          </a:p>
          <a:p>
            <a:pPr marL="0" indent="0">
              <a:buNone/>
            </a:pPr>
            <a:endParaRPr lang="es-ES" sz="1600" dirty="0">
              <a:solidFill>
                <a:srgbClr val="FFFF00"/>
              </a:solidFill>
            </a:endParaRPr>
          </a:p>
        </p:txBody>
      </p:sp>
    </p:spTree>
    <p:extLst>
      <p:ext uri="{BB962C8B-B14F-4D97-AF65-F5344CB8AC3E}">
        <p14:creationId xmlns:p14="http://schemas.microsoft.com/office/powerpoint/2010/main" val="24896187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341F1-1B7B-E17E-D08B-2C006B50CF5F}"/>
              </a:ext>
            </a:extLst>
          </p:cNvPr>
          <p:cNvSpPr>
            <a:spLocks noGrp="1"/>
          </p:cNvSpPr>
          <p:nvPr>
            <p:ph type="title"/>
          </p:nvPr>
        </p:nvSpPr>
        <p:spPr/>
        <p:txBody>
          <a:bodyPr>
            <a:normAutofit/>
          </a:bodyPr>
          <a:lstStyle/>
          <a:p>
            <a:pPr algn="ctr"/>
            <a:r>
              <a:rPr lang="en-IN" sz="3200" dirty="0"/>
              <a:t>Substantial Question of Law</a:t>
            </a:r>
          </a:p>
        </p:txBody>
      </p:sp>
      <p:sp>
        <p:nvSpPr>
          <p:cNvPr id="3" name="Content Placeholder 2">
            <a:extLst>
              <a:ext uri="{FF2B5EF4-FFF2-40B4-BE49-F238E27FC236}">
                <a16:creationId xmlns:a16="http://schemas.microsoft.com/office/drawing/2014/main" id="{B5348429-E37C-DDC2-2E5B-481D69342A7D}"/>
              </a:ext>
            </a:extLst>
          </p:cNvPr>
          <p:cNvSpPr>
            <a:spLocks noGrp="1"/>
          </p:cNvSpPr>
          <p:nvPr>
            <p:ph idx="1"/>
          </p:nvPr>
        </p:nvSpPr>
        <p:spPr>
          <a:xfrm>
            <a:off x="876300" y="1524363"/>
            <a:ext cx="10515600" cy="4792300"/>
          </a:xfrm>
        </p:spPr>
        <p:txBody>
          <a:bodyPr>
            <a:normAutofit/>
          </a:bodyPr>
          <a:lstStyle/>
          <a:p>
            <a:pPr marL="0" indent="0">
              <a:buNone/>
            </a:pPr>
            <a:endParaRPr lang="en-IN" sz="1600" dirty="0">
              <a:solidFill>
                <a:srgbClr val="FFFF00"/>
              </a:solidFill>
            </a:endParaRPr>
          </a:p>
          <a:p>
            <a:pPr marL="0" indent="0" algn="just">
              <a:buNone/>
            </a:pPr>
            <a:r>
              <a:rPr lang="en-IN" sz="2000" dirty="0">
                <a:solidFill>
                  <a:srgbClr val="FFFF00"/>
                </a:solidFill>
              </a:rPr>
              <a:t>CIT v. Mastek Limited </a:t>
            </a:r>
          </a:p>
          <a:p>
            <a:pPr marL="0" indent="0" algn="just">
              <a:buNone/>
            </a:pPr>
            <a:r>
              <a:rPr lang="en-US" sz="2000" b="0" dirty="0">
                <a:effectLst/>
              </a:rPr>
              <a:t>“The Supreme Court after dismissing the SLP filed by the Department held that the High Court’s power to frame substantial question(s) of law at the time of hearing of the appeal other than the questions on appeal has been admitted remains under Section 260A(4). This power is subject, however, to two conditions, (one) the Court must be satisfied that appeal involves such questions, and (two) the Court has to record reasons therefore.”</a:t>
            </a:r>
            <a:endParaRPr lang="en-IN" sz="2000" dirty="0"/>
          </a:p>
          <a:p>
            <a:pPr marL="0" indent="0">
              <a:buNone/>
            </a:pPr>
            <a:endParaRPr lang="es-ES" sz="1600" dirty="0">
              <a:solidFill>
                <a:srgbClr val="FFFF00"/>
              </a:solidFill>
            </a:endParaRPr>
          </a:p>
        </p:txBody>
      </p:sp>
    </p:spTree>
    <p:extLst>
      <p:ext uri="{BB962C8B-B14F-4D97-AF65-F5344CB8AC3E}">
        <p14:creationId xmlns:p14="http://schemas.microsoft.com/office/powerpoint/2010/main" val="2799360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F11AE-1573-7F6E-0E52-F396F595019C}"/>
              </a:ext>
            </a:extLst>
          </p:cNvPr>
          <p:cNvSpPr>
            <a:spLocks noGrp="1"/>
          </p:cNvSpPr>
          <p:nvPr>
            <p:ph type="title"/>
          </p:nvPr>
        </p:nvSpPr>
        <p:spPr/>
        <p:txBody>
          <a:bodyPr/>
          <a:lstStyle/>
          <a:p>
            <a:pPr algn="ctr"/>
            <a:r>
              <a:rPr lang="en-IN" dirty="0"/>
              <a:t>Substantial Question of Law</a:t>
            </a:r>
          </a:p>
        </p:txBody>
      </p:sp>
      <p:sp>
        <p:nvSpPr>
          <p:cNvPr id="3" name="Content Placeholder 2">
            <a:extLst>
              <a:ext uri="{FF2B5EF4-FFF2-40B4-BE49-F238E27FC236}">
                <a16:creationId xmlns:a16="http://schemas.microsoft.com/office/drawing/2014/main" id="{9CF79701-F2A9-23F0-BC4A-2990EC652673}"/>
              </a:ext>
            </a:extLst>
          </p:cNvPr>
          <p:cNvSpPr>
            <a:spLocks noGrp="1"/>
          </p:cNvSpPr>
          <p:nvPr>
            <p:ph idx="1"/>
          </p:nvPr>
        </p:nvSpPr>
        <p:spPr/>
        <p:txBody>
          <a:bodyPr>
            <a:normAutofit/>
          </a:bodyPr>
          <a:lstStyle/>
          <a:p>
            <a:r>
              <a:rPr lang="en-IN" sz="2000" dirty="0"/>
              <a:t>Illustration:</a:t>
            </a:r>
          </a:p>
          <a:p>
            <a:r>
              <a:rPr lang="en-IN" sz="2000" dirty="0" err="1"/>
              <a:t>Assessee</a:t>
            </a:r>
            <a:r>
              <a:rPr lang="en-IN" sz="2000" dirty="0"/>
              <a:t> is a charitable institution registered u/s 12AB, claiming exemption u/s 11. To develop IT infrastructure</a:t>
            </a:r>
          </a:p>
          <a:p>
            <a:r>
              <a:rPr lang="en-IN" sz="2000" dirty="0"/>
              <a:t>AO passed denying  exemption claimed on the ground that </a:t>
            </a:r>
            <a:r>
              <a:rPr lang="en-IN" sz="2000" dirty="0" err="1"/>
              <a:t>Assessee</a:t>
            </a:r>
            <a:r>
              <a:rPr lang="en-IN" sz="2000" dirty="0"/>
              <a:t> is hit by proviso to Sec 2(15) – activity of letting out of premises is commercial in nature.</a:t>
            </a:r>
          </a:p>
          <a:p>
            <a:r>
              <a:rPr lang="en-IN" sz="2000" dirty="0"/>
              <a:t>CIT(A) upholds AO Order. ITAT further upholds AO and CIT(A) and also places reliance on the judgement of Ahmedabad Development Authority of India (AUDA)</a:t>
            </a:r>
          </a:p>
          <a:p>
            <a:pPr marL="0" indent="0">
              <a:buNone/>
            </a:pPr>
            <a:r>
              <a:rPr lang="en-IN" sz="2000" dirty="0"/>
              <a:t>Order of ITAT rejecting the Appeal is on the following grounds:</a:t>
            </a:r>
          </a:p>
          <a:p>
            <a:pPr marL="0" indent="0">
              <a:buNone/>
            </a:pPr>
            <a:r>
              <a:rPr lang="en-IN" sz="2000" dirty="0"/>
              <a:t>	renting or letting out of premises is commercial in nature</a:t>
            </a:r>
          </a:p>
          <a:p>
            <a:pPr marL="0" indent="0">
              <a:buNone/>
            </a:pPr>
            <a:r>
              <a:rPr lang="en-IN" sz="2000" dirty="0"/>
              <a:t>	Present case covered by AUDA</a:t>
            </a:r>
          </a:p>
          <a:p>
            <a:pPr marL="0" indent="0">
              <a:buNone/>
            </a:pPr>
            <a:r>
              <a:rPr lang="en-IN" sz="2000" dirty="0"/>
              <a:t>	</a:t>
            </a:r>
          </a:p>
          <a:p>
            <a:pPr marL="0" indent="0">
              <a:buNone/>
            </a:pPr>
            <a:endParaRPr lang="en-IN" sz="2000" dirty="0"/>
          </a:p>
          <a:p>
            <a:endParaRPr lang="en-IN" sz="2000" dirty="0"/>
          </a:p>
        </p:txBody>
      </p:sp>
    </p:spTree>
    <p:extLst>
      <p:ext uri="{BB962C8B-B14F-4D97-AF65-F5344CB8AC3E}">
        <p14:creationId xmlns:p14="http://schemas.microsoft.com/office/powerpoint/2010/main" val="209369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0A3D1-0BA3-5717-9B85-BAE41EC7DBDF}"/>
              </a:ext>
            </a:extLst>
          </p:cNvPr>
          <p:cNvSpPr>
            <a:spLocks noGrp="1"/>
          </p:cNvSpPr>
          <p:nvPr>
            <p:ph type="title"/>
          </p:nvPr>
        </p:nvSpPr>
        <p:spPr/>
        <p:txBody>
          <a:bodyPr/>
          <a:lstStyle/>
          <a:p>
            <a:r>
              <a:rPr lang="en-IN" dirty="0"/>
              <a:t>Exclusions to Monetary Limits</a:t>
            </a:r>
          </a:p>
        </p:txBody>
      </p:sp>
      <p:sp>
        <p:nvSpPr>
          <p:cNvPr id="3" name="Content Placeholder 2">
            <a:extLst>
              <a:ext uri="{FF2B5EF4-FFF2-40B4-BE49-F238E27FC236}">
                <a16:creationId xmlns:a16="http://schemas.microsoft.com/office/drawing/2014/main" id="{F374F964-ED5C-0327-B8BB-F489F502FBCA}"/>
              </a:ext>
            </a:extLst>
          </p:cNvPr>
          <p:cNvSpPr>
            <a:spLocks noGrp="1"/>
          </p:cNvSpPr>
          <p:nvPr>
            <p:ph idx="1"/>
          </p:nvPr>
        </p:nvSpPr>
        <p:spPr>
          <a:xfrm>
            <a:off x="632720" y="1777429"/>
            <a:ext cx="10515600" cy="4725720"/>
          </a:xfrm>
        </p:spPr>
        <p:txBody>
          <a:bodyPr>
            <a:normAutofit lnSpcReduction="10000"/>
          </a:bodyPr>
          <a:lstStyle/>
          <a:p>
            <a:pPr algn="just"/>
            <a:r>
              <a:rPr lang="en-US" sz="2000" b="0" i="0" dirty="0">
                <a:effectLst/>
              </a:rPr>
              <a:t>Where any provision of the Act or the Rules or notification issued thereunder has been held to be constitutionally invalid, </a:t>
            </a:r>
          </a:p>
          <a:p>
            <a:pPr algn="just"/>
            <a:r>
              <a:rPr lang="en-US" sz="2000" b="0" i="0" dirty="0">
                <a:effectLst/>
              </a:rPr>
              <a:t>Where any order, notification, instruction or circular of the Board or the Government has been held to be illegal or ultra vires the Act or otherwise constitutionally invalid,</a:t>
            </a:r>
          </a:p>
          <a:p>
            <a:pPr algn="just"/>
            <a:r>
              <a:rPr lang="en-US" sz="2000" b="0" i="0" dirty="0">
                <a:effectLst/>
              </a:rPr>
              <a:t>Where the assessment is based on information in respect of any offence alleged to have been committed under any other law received from any of the law enforcement or intelligence agencies such as CBI, ED, DRI, SFIO, NIA, NCB, DGGI, state law enforcement agencies such as State Police, State Vigilance Bureau, State Anti-Corruption Bureau, State Excise Department, State Sales/Commercial Taxes or GST Department,</a:t>
            </a:r>
            <a:endParaRPr lang="en-US" sz="2000" dirty="0"/>
          </a:p>
          <a:p>
            <a:pPr algn="just"/>
            <a:r>
              <a:rPr lang="en-US" sz="2000" b="0" i="0" dirty="0">
                <a:effectLst/>
              </a:rPr>
              <a:t>Where the tax effect is not quantifiable or not involved, such as the case of registration of trusts or institutions under sections 10(23C), 12 A/ 12AA/12AB of the Act, order passed u/s 263 of the Act etc. The reference to cases involving sections referred here, where it is not possible to quantify tax effect or tax effect is not involved, is for the purpose of illustration only.</a:t>
            </a:r>
          </a:p>
          <a:p>
            <a:pPr algn="just"/>
            <a:r>
              <a:rPr lang="en-US" sz="2000" b="0" i="0" dirty="0">
                <a:effectLst/>
              </a:rPr>
              <a:t>Where addition relates to undisclosed foreign income/undisclosed foreign assets (including financial assets)/undisclosed foreign bank account,</a:t>
            </a:r>
            <a:endParaRPr lang="en-US" sz="2000" dirty="0"/>
          </a:p>
          <a:p>
            <a:pPr algn="just"/>
            <a:endParaRPr lang="en-US" sz="1800" b="1" dirty="0">
              <a:latin typeface="Kobern (body)"/>
            </a:endParaRPr>
          </a:p>
        </p:txBody>
      </p:sp>
    </p:spTree>
    <p:extLst>
      <p:ext uri="{BB962C8B-B14F-4D97-AF65-F5344CB8AC3E}">
        <p14:creationId xmlns:p14="http://schemas.microsoft.com/office/powerpoint/2010/main" val="12363996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C368A-D06D-1425-8A04-FF7C11FE1F4B}"/>
              </a:ext>
            </a:extLst>
          </p:cNvPr>
          <p:cNvSpPr>
            <a:spLocks noGrp="1"/>
          </p:cNvSpPr>
          <p:nvPr>
            <p:ph type="title"/>
          </p:nvPr>
        </p:nvSpPr>
        <p:spPr/>
        <p:txBody>
          <a:bodyPr/>
          <a:lstStyle/>
          <a:p>
            <a:r>
              <a:rPr lang="en-IN" dirty="0"/>
              <a:t>Appeal format before HC</a:t>
            </a:r>
          </a:p>
        </p:txBody>
      </p:sp>
      <p:graphicFrame>
        <p:nvGraphicFramePr>
          <p:cNvPr id="6" name="Content Placeholder 5">
            <a:extLst>
              <a:ext uri="{FF2B5EF4-FFF2-40B4-BE49-F238E27FC236}">
                <a16:creationId xmlns:a16="http://schemas.microsoft.com/office/drawing/2014/main" id="{836001A9-F825-755E-8DAC-CCC94BEBA7E2}"/>
              </a:ext>
            </a:extLst>
          </p:cNvPr>
          <p:cNvGraphicFramePr>
            <a:graphicFrameLocks noGrp="1" noChangeAspect="1"/>
          </p:cNvGraphicFramePr>
          <p:nvPr>
            <p:ph idx="1"/>
          </p:nvPr>
        </p:nvGraphicFramePr>
        <p:xfrm>
          <a:off x="5638800" y="3597275"/>
          <a:ext cx="914400" cy="806450"/>
        </p:xfrm>
        <a:graphic>
          <a:graphicData uri="http://schemas.openxmlformats.org/presentationml/2006/ole">
            <mc:AlternateContent xmlns:mc="http://schemas.openxmlformats.org/markup-compatibility/2006">
              <mc:Choice xmlns:v="urn:schemas-microsoft-com:vml" Requires="v">
                <p:oleObj spid="_x0000_s1026" name="Document" showAsIcon="1" r:id="rId3" imgW="914597" imgH="806311" progId="Word.Document.12">
                  <p:embed/>
                </p:oleObj>
              </mc:Choice>
              <mc:Fallback>
                <p:oleObj name="Document" showAsIcon="1" r:id="rId3" imgW="914597" imgH="806311" progId="Word.Document.12">
                  <p:embed/>
                  <p:pic>
                    <p:nvPicPr>
                      <p:cNvPr id="6" name="Content Placeholder 5">
                        <a:extLst>
                          <a:ext uri="{FF2B5EF4-FFF2-40B4-BE49-F238E27FC236}">
                            <a16:creationId xmlns:a16="http://schemas.microsoft.com/office/drawing/2014/main" id="{836001A9-F825-755E-8DAC-CCC94BEBA7E2}"/>
                          </a:ext>
                        </a:extLst>
                      </p:cNvPr>
                      <p:cNvPicPr/>
                      <p:nvPr/>
                    </p:nvPicPr>
                    <p:blipFill>
                      <a:blip r:embed="rId4"/>
                      <a:stretch>
                        <a:fillRect/>
                      </a:stretch>
                    </p:blipFill>
                    <p:spPr>
                      <a:xfrm>
                        <a:off x="5638800" y="35972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3972610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74BE5-A9D2-A9E5-7E33-C89268839151}"/>
              </a:ext>
            </a:extLst>
          </p:cNvPr>
          <p:cNvSpPr>
            <a:spLocks noGrp="1"/>
          </p:cNvSpPr>
          <p:nvPr>
            <p:ph type="title"/>
          </p:nvPr>
        </p:nvSpPr>
        <p:spPr/>
        <p:txBody>
          <a:bodyPr>
            <a:normAutofit/>
          </a:bodyPr>
          <a:lstStyle/>
          <a:p>
            <a:pPr algn="ctr"/>
            <a:r>
              <a:rPr lang="en-IN" sz="3200" dirty="0"/>
              <a:t>Procedure of Hearing Cases before HC</a:t>
            </a:r>
          </a:p>
        </p:txBody>
      </p:sp>
      <p:sp>
        <p:nvSpPr>
          <p:cNvPr id="3" name="Content Placeholder 2">
            <a:extLst>
              <a:ext uri="{FF2B5EF4-FFF2-40B4-BE49-F238E27FC236}">
                <a16:creationId xmlns:a16="http://schemas.microsoft.com/office/drawing/2014/main" id="{5C431E6F-77CF-8CC7-FFCD-1EF77B7B908E}"/>
              </a:ext>
            </a:extLst>
          </p:cNvPr>
          <p:cNvSpPr>
            <a:spLocks noGrp="1"/>
          </p:cNvSpPr>
          <p:nvPr>
            <p:ph idx="1"/>
          </p:nvPr>
        </p:nvSpPr>
        <p:spPr/>
        <p:txBody>
          <a:bodyPr>
            <a:normAutofit/>
          </a:bodyPr>
          <a:lstStyle/>
          <a:p>
            <a:r>
              <a:rPr lang="en-IN" sz="2000" dirty="0"/>
              <a:t>When an appeal has been filed before HC under Section 260A, the procedure mentioned in Section 260B will apply in hearing such appeal</a:t>
            </a:r>
          </a:p>
          <a:p>
            <a:r>
              <a:rPr lang="en-IN" sz="2000" dirty="0"/>
              <a:t>It shall be heard by a bench of not less than 2 Judges of the HC</a:t>
            </a:r>
          </a:p>
          <a:p>
            <a:r>
              <a:rPr lang="en-IN" sz="2000" dirty="0"/>
              <a:t>It shall be decided in accordance with the opinion of such judges or of the majority, if any, of such judges</a:t>
            </a:r>
          </a:p>
        </p:txBody>
      </p:sp>
      <p:graphicFrame>
        <p:nvGraphicFramePr>
          <p:cNvPr id="4" name="Diagram 3">
            <a:extLst>
              <a:ext uri="{FF2B5EF4-FFF2-40B4-BE49-F238E27FC236}">
                <a16:creationId xmlns:a16="http://schemas.microsoft.com/office/drawing/2014/main" id="{9A98FAE1-6A31-B80F-6D94-B5DB1B2DC913}"/>
              </a:ext>
            </a:extLst>
          </p:cNvPr>
          <p:cNvGraphicFramePr/>
          <p:nvPr>
            <p:extLst>
              <p:ext uri="{D42A27DB-BD31-4B8C-83A1-F6EECF244321}">
                <p14:modId xmlns:p14="http://schemas.microsoft.com/office/powerpoint/2010/main" val="2216432190"/>
              </p:ext>
            </p:extLst>
          </p:nvPr>
        </p:nvGraphicFramePr>
        <p:xfrm>
          <a:off x="681446" y="3187336"/>
          <a:ext cx="10672354" cy="2663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05787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112C8E-E3D1-3639-95D2-A698AF9C21AC}"/>
              </a:ext>
            </a:extLst>
          </p:cNvPr>
          <p:cNvSpPr>
            <a:spLocks noGrp="1"/>
          </p:cNvSpPr>
          <p:nvPr>
            <p:ph sz="quarter" idx="13"/>
          </p:nvPr>
        </p:nvSpPr>
        <p:spPr>
          <a:xfrm>
            <a:off x="2165584" y="1874838"/>
            <a:ext cx="8032750" cy="1554162"/>
          </a:xfrm>
        </p:spPr>
        <p:txBody>
          <a:bodyPr>
            <a:noAutofit/>
          </a:bodyPr>
          <a:lstStyle/>
          <a:p>
            <a:pPr marL="0" indent="0" algn="ctr">
              <a:buNone/>
            </a:pPr>
            <a:r>
              <a:rPr lang="en-US" sz="5000" b="1" dirty="0">
                <a:latin typeface="+mj-lt"/>
              </a:rPr>
              <a:t>SC</a:t>
            </a:r>
          </a:p>
          <a:p>
            <a:pPr marL="0" indent="0" algn="ctr">
              <a:buNone/>
            </a:pPr>
            <a:r>
              <a:rPr lang="en-US" sz="5000" b="1" dirty="0">
                <a:latin typeface="+mj-lt"/>
              </a:rPr>
              <a:t>Appeals – Drafting</a:t>
            </a:r>
          </a:p>
          <a:p>
            <a:pPr marL="0" indent="0" algn="ctr">
              <a:buNone/>
            </a:pPr>
            <a:r>
              <a:rPr lang="en-US" sz="5000" b="1" dirty="0">
                <a:latin typeface="+mj-lt"/>
              </a:rPr>
              <a:t>A comprehensive Overview</a:t>
            </a:r>
          </a:p>
        </p:txBody>
      </p:sp>
    </p:spTree>
    <p:extLst>
      <p:ext uri="{BB962C8B-B14F-4D97-AF65-F5344CB8AC3E}">
        <p14:creationId xmlns:p14="http://schemas.microsoft.com/office/powerpoint/2010/main" val="6513908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E4CB4AB8-7880-04BD-1815-1B25629DAFAE}"/>
              </a:ext>
            </a:extLst>
          </p:cNvPr>
          <p:cNvPicPr>
            <a:picLocks noChangeAspect="1"/>
          </p:cNvPicPr>
          <p:nvPr/>
        </p:nvPicPr>
        <p:blipFill>
          <a:blip r:embed="rId2">
            <a:duotone>
              <a:schemeClr val="bg2">
                <a:shade val="45000"/>
                <a:satMod val="135000"/>
              </a:schemeClr>
              <a:prstClr val="white"/>
            </a:duotone>
          </a:blip>
          <a:srcRect t="15279" b="451"/>
          <a:stretch/>
        </p:blipFill>
        <p:spPr>
          <a:xfrm>
            <a:off x="20" y="-43491"/>
            <a:ext cx="12191980" cy="6857990"/>
          </a:xfrm>
          <a:prstGeom prst="rect">
            <a:avLst/>
          </a:prstGeom>
        </p:spPr>
      </p:pic>
      <p:sp>
        <p:nvSpPr>
          <p:cNvPr id="2" name="Title 1">
            <a:extLst>
              <a:ext uri="{FF2B5EF4-FFF2-40B4-BE49-F238E27FC236}">
                <a16:creationId xmlns:a16="http://schemas.microsoft.com/office/drawing/2014/main" id="{524F6E51-B7DA-8C60-EE35-BA429121ED0B}"/>
              </a:ext>
            </a:extLst>
          </p:cNvPr>
          <p:cNvSpPr>
            <a:spLocks noGrp="1"/>
          </p:cNvSpPr>
          <p:nvPr>
            <p:ph type="title"/>
          </p:nvPr>
        </p:nvSpPr>
        <p:spPr>
          <a:xfrm>
            <a:off x="838200" y="-524916"/>
            <a:ext cx="10515600" cy="1765888"/>
          </a:xfrm>
        </p:spPr>
        <p:txBody>
          <a:bodyPr>
            <a:normAutofit/>
          </a:bodyPr>
          <a:lstStyle/>
          <a:p>
            <a:pPr algn="ctr" rtl="0"/>
            <a:r>
              <a:rPr lang="en-US" sz="2800" dirty="0"/>
              <a:t/>
            </a:r>
            <a:br>
              <a:rPr lang="en-US" sz="2800" dirty="0"/>
            </a:br>
            <a:r>
              <a:rPr lang="en-US" sz="3000" dirty="0"/>
              <a:t>Appeal before SC</a:t>
            </a:r>
            <a:r>
              <a:rPr lang="en-US" sz="2800" dirty="0"/>
              <a:t/>
            </a:r>
            <a:br>
              <a:rPr lang="en-US" sz="2800" dirty="0"/>
            </a:br>
            <a:endParaRPr lang="en-IN" sz="2800" dirty="0"/>
          </a:p>
        </p:txBody>
      </p:sp>
      <p:graphicFrame>
        <p:nvGraphicFramePr>
          <p:cNvPr id="26" name="Content Placeholder 2">
            <a:extLst>
              <a:ext uri="{FF2B5EF4-FFF2-40B4-BE49-F238E27FC236}">
                <a16:creationId xmlns:a16="http://schemas.microsoft.com/office/drawing/2014/main" id="{254C90B0-DE3E-883B-D647-3CD54984314E}"/>
              </a:ext>
            </a:extLst>
          </p:cNvPr>
          <p:cNvGraphicFramePr>
            <a:graphicFrameLocks noGrp="1"/>
          </p:cNvGraphicFramePr>
          <p:nvPr>
            <p:ph idx="1"/>
            <p:extLst>
              <p:ext uri="{D42A27DB-BD31-4B8C-83A1-F6EECF244321}">
                <p14:modId xmlns:p14="http://schemas.microsoft.com/office/powerpoint/2010/main" val="2712958492"/>
              </p:ext>
            </p:extLst>
          </p:nvPr>
        </p:nvGraphicFramePr>
        <p:xfrm>
          <a:off x="191589" y="651353"/>
          <a:ext cx="11904617" cy="5787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84194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285F1-A3B0-7DF8-227D-96F5CBD23DF6}"/>
              </a:ext>
            </a:extLst>
          </p:cNvPr>
          <p:cNvSpPr>
            <a:spLocks noGrp="1"/>
          </p:cNvSpPr>
          <p:nvPr>
            <p:ph type="title"/>
          </p:nvPr>
        </p:nvSpPr>
        <p:spPr/>
        <p:txBody>
          <a:bodyPr>
            <a:normAutofit/>
          </a:bodyPr>
          <a:lstStyle/>
          <a:p>
            <a:pPr algn="ctr"/>
            <a:r>
              <a:rPr lang="en-IN" sz="3200" dirty="0"/>
              <a:t>Judicial Discipline- Income Tax Cases</a:t>
            </a:r>
          </a:p>
        </p:txBody>
      </p:sp>
      <p:sp>
        <p:nvSpPr>
          <p:cNvPr id="3" name="Content Placeholder 2">
            <a:extLst>
              <a:ext uri="{FF2B5EF4-FFF2-40B4-BE49-F238E27FC236}">
                <a16:creationId xmlns:a16="http://schemas.microsoft.com/office/drawing/2014/main" id="{6EA7DD9D-CF50-6B9F-3E17-E8DE24097939}"/>
              </a:ext>
            </a:extLst>
          </p:cNvPr>
          <p:cNvSpPr>
            <a:spLocks noGrp="1"/>
          </p:cNvSpPr>
          <p:nvPr>
            <p:ph idx="1"/>
          </p:nvPr>
        </p:nvSpPr>
        <p:spPr/>
        <p:txBody>
          <a:bodyPr>
            <a:normAutofit/>
          </a:bodyPr>
          <a:lstStyle/>
          <a:p>
            <a:r>
              <a:rPr lang="en-IN" sz="2000" dirty="0"/>
              <a:t>Doctrine of Res judicata</a:t>
            </a:r>
          </a:p>
          <a:p>
            <a:r>
              <a:rPr lang="en-IN" sz="2000" dirty="0"/>
              <a:t>Doctrine of Estoppel </a:t>
            </a:r>
          </a:p>
          <a:p>
            <a:r>
              <a:rPr lang="en-IN" sz="2000" dirty="0"/>
              <a:t>Doctrine of Binding Precedents</a:t>
            </a:r>
          </a:p>
        </p:txBody>
      </p:sp>
    </p:spTree>
    <p:extLst>
      <p:ext uri="{BB962C8B-B14F-4D97-AF65-F5344CB8AC3E}">
        <p14:creationId xmlns:p14="http://schemas.microsoft.com/office/powerpoint/2010/main" val="25415543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CD58E-DF60-C8A2-45F9-63E4B212A7D2}"/>
              </a:ext>
            </a:extLst>
          </p:cNvPr>
          <p:cNvSpPr>
            <a:spLocks noGrp="1"/>
          </p:cNvSpPr>
          <p:nvPr>
            <p:ph type="title"/>
          </p:nvPr>
        </p:nvSpPr>
        <p:spPr/>
        <p:txBody>
          <a:bodyPr>
            <a:normAutofit/>
          </a:bodyPr>
          <a:lstStyle/>
          <a:p>
            <a:r>
              <a:rPr lang="en-IN" sz="3200" dirty="0"/>
              <a:t>Res judicata</a:t>
            </a:r>
          </a:p>
        </p:txBody>
      </p:sp>
      <p:sp>
        <p:nvSpPr>
          <p:cNvPr id="3" name="Content Placeholder 2">
            <a:extLst>
              <a:ext uri="{FF2B5EF4-FFF2-40B4-BE49-F238E27FC236}">
                <a16:creationId xmlns:a16="http://schemas.microsoft.com/office/drawing/2014/main" id="{B44706B5-E53A-F4BA-6D66-F3D50F98F62C}"/>
              </a:ext>
            </a:extLst>
          </p:cNvPr>
          <p:cNvSpPr>
            <a:spLocks noGrp="1"/>
          </p:cNvSpPr>
          <p:nvPr>
            <p:ph idx="1"/>
          </p:nvPr>
        </p:nvSpPr>
        <p:spPr/>
        <p:txBody>
          <a:bodyPr>
            <a:normAutofit/>
          </a:bodyPr>
          <a:lstStyle/>
          <a:p>
            <a:r>
              <a:rPr lang="en-US" sz="2000" dirty="0"/>
              <a:t>What is Res Judicata?</a:t>
            </a:r>
          </a:p>
          <a:p>
            <a:pPr marL="0" indent="0" algn="just">
              <a:buNone/>
            </a:pPr>
            <a:r>
              <a:rPr lang="en-US" sz="2000" dirty="0"/>
              <a:t>	As per Section 11 of the CPC, once an issue has been finally decided by a court, it cannot be made the subject matter of another suit</a:t>
            </a:r>
            <a:endParaRPr lang="en-IN" sz="2000" dirty="0"/>
          </a:p>
          <a:p>
            <a:pPr marL="0" indent="0">
              <a:buNone/>
            </a:pPr>
            <a:endParaRPr lang="en-IN" sz="2000" dirty="0"/>
          </a:p>
          <a:p>
            <a:r>
              <a:rPr lang="en-IN" sz="2000" dirty="0"/>
              <a:t>Principle not applicable to tax proceedings</a:t>
            </a:r>
          </a:p>
          <a:p>
            <a:pPr lvl="1"/>
            <a:r>
              <a:rPr lang="en-US" sz="2000" b="0" dirty="0">
                <a:solidFill>
                  <a:srgbClr val="FFFF00"/>
                </a:solidFill>
                <a:effectLst/>
              </a:rPr>
              <a:t>Instalment Supply (Pvt.) Ltd. v. Union of India, AIR 1962 SC 53</a:t>
            </a:r>
          </a:p>
          <a:p>
            <a:pPr lvl="1"/>
            <a:r>
              <a:rPr lang="en-US" sz="2000" b="0" dirty="0" err="1">
                <a:solidFill>
                  <a:srgbClr val="FFFF00"/>
                </a:solidFill>
                <a:effectLst/>
              </a:rPr>
              <a:t>Radhasoami</a:t>
            </a:r>
            <a:r>
              <a:rPr lang="en-US" sz="2000" b="0" dirty="0">
                <a:solidFill>
                  <a:srgbClr val="FFFF00"/>
                </a:solidFill>
                <a:effectLst/>
              </a:rPr>
              <a:t> Satsang Vyas v. CIT, 1991 </a:t>
            </a:r>
            <a:r>
              <a:rPr lang="en-US" sz="2000" b="0" dirty="0" err="1">
                <a:solidFill>
                  <a:srgbClr val="FFFF00"/>
                </a:solidFill>
                <a:effectLst/>
              </a:rPr>
              <a:t>Indlaw</a:t>
            </a:r>
            <a:r>
              <a:rPr lang="en-US" sz="2000" b="0" dirty="0">
                <a:solidFill>
                  <a:srgbClr val="FFFF00"/>
                </a:solidFill>
                <a:effectLst/>
              </a:rPr>
              <a:t> SC 948</a:t>
            </a:r>
          </a:p>
          <a:p>
            <a:pPr lvl="1"/>
            <a:r>
              <a:rPr lang="en-US" sz="2000" b="0" dirty="0">
                <a:solidFill>
                  <a:srgbClr val="FFFF00"/>
                </a:solidFill>
                <a:effectLst/>
              </a:rPr>
              <a:t>Municipal Corporation of City of Thane v. </a:t>
            </a:r>
            <a:r>
              <a:rPr lang="en-US" sz="2000" b="0" dirty="0" err="1">
                <a:solidFill>
                  <a:srgbClr val="FFFF00"/>
                </a:solidFill>
                <a:effectLst/>
              </a:rPr>
              <a:t>Messrs</a:t>
            </a:r>
            <a:r>
              <a:rPr lang="en-US" sz="2000" b="0" dirty="0">
                <a:solidFill>
                  <a:srgbClr val="FFFF00"/>
                </a:solidFill>
                <a:effectLst/>
              </a:rPr>
              <a:t> Vidyut Metallics Limited and another, 2007 INDLAW SC 900</a:t>
            </a:r>
          </a:p>
          <a:p>
            <a:pPr marL="457200" lvl="1" indent="0">
              <a:buNone/>
            </a:pPr>
            <a:endParaRPr lang="en-IN" dirty="0"/>
          </a:p>
        </p:txBody>
      </p:sp>
    </p:spTree>
    <p:extLst>
      <p:ext uri="{BB962C8B-B14F-4D97-AF65-F5344CB8AC3E}">
        <p14:creationId xmlns:p14="http://schemas.microsoft.com/office/powerpoint/2010/main" val="37664304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BC02F-E894-9144-E11D-2C7EFB724B4A}"/>
              </a:ext>
            </a:extLst>
          </p:cNvPr>
          <p:cNvSpPr>
            <a:spLocks noGrp="1"/>
          </p:cNvSpPr>
          <p:nvPr>
            <p:ph type="title"/>
          </p:nvPr>
        </p:nvSpPr>
        <p:spPr/>
        <p:txBody>
          <a:bodyPr/>
          <a:lstStyle/>
          <a:p>
            <a:r>
              <a:rPr lang="en-IN" dirty="0"/>
              <a:t>Res Judicata</a:t>
            </a:r>
          </a:p>
        </p:txBody>
      </p:sp>
      <p:sp>
        <p:nvSpPr>
          <p:cNvPr id="3" name="Content Placeholder 2">
            <a:extLst>
              <a:ext uri="{FF2B5EF4-FFF2-40B4-BE49-F238E27FC236}">
                <a16:creationId xmlns:a16="http://schemas.microsoft.com/office/drawing/2014/main" id="{787AB51E-25AC-0109-24C9-89DDB7686B40}"/>
              </a:ext>
            </a:extLst>
          </p:cNvPr>
          <p:cNvSpPr>
            <a:spLocks noGrp="1"/>
          </p:cNvSpPr>
          <p:nvPr>
            <p:ph idx="1"/>
          </p:nvPr>
        </p:nvSpPr>
        <p:spPr/>
        <p:txBody>
          <a:bodyPr>
            <a:normAutofit/>
          </a:bodyPr>
          <a:lstStyle/>
          <a:p>
            <a:r>
              <a:rPr lang="en-IN" sz="2000" b="1" u="sng" dirty="0"/>
              <a:t>Principle of Consistency</a:t>
            </a:r>
          </a:p>
          <a:p>
            <a:pPr marL="0" indent="0">
              <a:buNone/>
            </a:pPr>
            <a:endParaRPr lang="en-IN" sz="2000" dirty="0"/>
          </a:p>
          <a:p>
            <a:pPr marL="0" indent="0">
              <a:buNone/>
            </a:pPr>
            <a:r>
              <a:rPr lang="en-IN" sz="2000" i="1" dirty="0"/>
              <a:t>Though Principle of Res judicata is unacceptable in tax proceedings, Court at times apply the ‘Principle of Consistency</a:t>
            </a:r>
            <a:r>
              <a:rPr lang="en-IN" sz="2000" dirty="0"/>
              <a:t>’</a:t>
            </a:r>
          </a:p>
          <a:p>
            <a:pPr marL="0" indent="0">
              <a:buNone/>
            </a:pPr>
            <a:r>
              <a:rPr lang="en-IN" sz="2000" dirty="0"/>
              <a:t>	</a:t>
            </a:r>
            <a:r>
              <a:rPr lang="en-IN" sz="2000" dirty="0">
                <a:solidFill>
                  <a:srgbClr val="FFFF00"/>
                </a:solidFill>
              </a:rPr>
              <a:t>Sunil Kumar </a:t>
            </a:r>
            <a:r>
              <a:rPr lang="en-IN" sz="2000" dirty="0" err="1">
                <a:solidFill>
                  <a:srgbClr val="FFFF00"/>
                </a:solidFill>
              </a:rPr>
              <a:t>Ganeriwal</a:t>
            </a:r>
            <a:r>
              <a:rPr lang="en-IN" sz="2000" dirty="0">
                <a:solidFill>
                  <a:srgbClr val="FFFF00"/>
                </a:solidFill>
              </a:rPr>
              <a:t> v. Deputy Commissioner of Income-tax, Circle 14(2), Mumbai, [2011] 16 	taxmann.com 311 (Mum.)</a:t>
            </a:r>
          </a:p>
          <a:p>
            <a:pPr marL="0" indent="0">
              <a:buNone/>
            </a:pPr>
            <a:r>
              <a:rPr lang="en-IN" sz="2000" dirty="0">
                <a:solidFill>
                  <a:srgbClr val="FFFF00"/>
                </a:solidFill>
              </a:rPr>
              <a:t>	Man Mohan </a:t>
            </a:r>
            <a:r>
              <a:rPr lang="en-IN" sz="2000" dirty="0" err="1">
                <a:solidFill>
                  <a:srgbClr val="FFFF00"/>
                </a:solidFill>
              </a:rPr>
              <a:t>Kedia</a:t>
            </a:r>
            <a:r>
              <a:rPr lang="en-IN" sz="2000" dirty="0">
                <a:solidFill>
                  <a:srgbClr val="FFFF00"/>
                </a:solidFill>
              </a:rPr>
              <a:t> v. Income Tax Officer, Kolkata, [2015] 370 ITR 649 (Calcutta)</a:t>
            </a:r>
          </a:p>
          <a:p>
            <a:pPr marL="0" indent="0">
              <a:buNone/>
            </a:pPr>
            <a:endParaRPr lang="en-IN" sz="1600" dirty="0"/>
          </a:p>
        </p:txBody>
      </p:sp>
    </p:spTree>
    <p:extLst>
      <p:ext uri="{BB962C8B-B14F-4D97-AF65-F5344CB8AC3E}">
        <p14:creationId xmlns:p14="http://schemas.microsoft.com/office/powerpoint/2010/main" val="16140152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61747-622E-18BB-8B45-98CEE1A009D9}"/>
              </a:ext>
            </a:extLst>
          </p:cNvPr>
          <p:cNvSpPr>
            <a:spLocks noGrp="1"/>
          </p:cNvSpPr>
          <p:nvPr>
            <p:ph type="title"/>
          </p:nvPr>
        </p:nvSpPr>
        <p:spPr/>
        <p:txBody>
          <a:bodyPr>
            <a:normAutofit/>
          </a:bodyPr>
          <a:lstStyle/>
          <a:p>
            <a:r>
              <a:rPr lang="en-IN" sz="3200" dirty="0"/>
              <a:t>Estoppel</a:t>
            </a:r>
          </a:p>
        </p:txBody>
      </p:sp>
      <p:sp>
        <p:nvSpPr>
          <p:cNvPr id="3" name="Content Placeholder 2">
            <a:extLst>
              <a:ext uri="{FF2B5EF4-FFF2-40B4-BE49-F238E27FC236}">
                <a16:creationId xmlns:a16="http://schemas.microsoft.com/office/drawing/2014/main" id="{736FA3A2-6D49-4246-4DB3-9F7B5874EFBB}"/>
              </a:ext>
            </a:extLst>
          </p:cNvPr>
          <p:cNvSpPr>
            <a:spLocks noGrp="1"/>
          </p:cNvSpPr>
          <p:nvPr>
            <p:ph idx="1"/>
          </p:nvPr>
        </p:nvSpPr>
        <p:spPr/>
        <p:txBody>
          <a:bodyPr>
            <a:normAutofit/>
          </a:bodyPr>
          <a:lstStyle/>
          <a:p>
            <a:r>
              <a:rPr lang="en-IN" sz="2000" i="1" dirty="0"/>
              <a:t>To mean a person is prohibited from taking a stand contrary to what was already stated in the past.</a:t>
            </a:r>
          </a:p>
          <a:p>
            <a:pPr marL="0" indent="0">
              <a:buNone/>
            </a:pPr>
            <a:endParaRPr lang="en-IN" sz="2000" i="1" dirty="0"/>
          </a:p>
          <a:p>
            <a:pPr marL="0" indent="0">
              <a:buNone/>
            </a:pPr>
            <a:r>
              <a:rPr lang="en-IN" sz="2000" b="1" u="sng" dirty="0"/>
              <a:t>Principle not applicable to Tax proceedings</a:t>
            </a:r>
          </a:p>
          <a:p>
            <a:pPr marL="0" indent="0">
              <a:buNone/>
            </a:pPr>
            <a:r>
              <a:rPr lang="en-IN" sz="2000" i="1" dirty="0"/>
              <a:t>	</a:t>
            </a:r>
            <a:r>
              <a:rPr lang="en-US" sz="2000" b="0" dirty="0">
                <a:solidFill>
                  <a:srgbClr val="FFFF00"/>
                </a:solidFill>
                <a:effectLst/>
              </a:rPr>
              <a:t>Dunlop India Ltd. &amp; Madras Rubber Factory Ltd. v. Union of India [1975 (10) TMI 94]</a:t>
            </a:r>
            <a:endParaRPr lang="en-IN" sz="2000" b="0" dirty="0">
              <a:solidFill>
                <a:srgbClr val="FFFF00"/>
              </a:solidFill>
              <a:effectLst/>
            </a:endParaRPr>
          </a:p>
          <a:p>
            <a:pPr marL="0" indent="0">
              <a:buNone/>
            </a:pPr>
            <a:r>
              <a:rPr lang="en-IN" sz="2000" dirty="0">
                <a:solidFill>
                  <a:srgbClr val="FFFF00"/>
                </a:solidFill>
              </a:rPr>
              <a:t>	Shri Bipin Singh rana Vs ACIT  2023(2)TMI 447</a:t>
            </a:r>
          </a:p>
          <a:p>
            <a:pPr marL="0" indent="0">
              <a:buNone/>
            </a:pPr>
            <a:r>
              <a:rPr lang="en-IN" sz="1600" dirty="0">
                <a:solidFill>
                  <a:srgbClr val="FFFF00"/>
                </a:solidFill>
                <a:latin typeface="+mj-lt"/>
              </a:rPr>
              <a:t>	</a:t>
            </a:r>
          </a:p>
        </p:txBody>
      </p:sp>
    </p:spTree>
    <p:extLst>
      <p:ext uri="{BB962C8B-B14F-4D97-AF65-F5344CB8AC3E}">
        <p14:creationId xmlns:p14="http://schemas.microsoft.com/office/powerpoint/2010/main" val="36455917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75700-19FC-96C2-07F8-047E3A03273B}"/>
              </a:ext>
            </a:extLst>
          </p:cNvPr>
          <p:cNvSpPr>
            <a:spLocks noGrp="1"/>
          </p:cNvSpPr>
          <p:nvPr>
            <p:ph type="title"/>
          </p:nvPr>
        </p:nvSpPr>
        <p:spPr/>
        <p:txBody>
          <a:bodyPr>
            <a:normAutofit/>
          </a:bodyPr>
          <a:lstStyle/>
          <a:p>
            <a:r>
              <a:rPr lang="en-IN" sz="3200" dirty="0"/>
              <a:t>Binding Precedents</a:t>
            </a:r>
          </a:p>
        </p:txBody>
      </p:sp>
      <p:sp>
        <p:nvSpPr>
          <p:cNvPr id="3" name="Content Placeholder 2">
            <a:extLst>
              <a:ext uri="{FF2B5EF4-FFF2-40B4-BE49-F238E27FC236}">
                <a16:creationId xmlns:a16="http://schemas.microsoft.com/office/drawing/2014/main" id="{9294F541-7D5F-73D6-477F-C0F3E96E8874}"/>
              </a:ext>
            </a:extLst>
          </p:cNvPr>
          <p:cNvSpPr>
            <a:spLocks noGrp="1"/>
          </p:cNvSpPr>
          <p:nvPr>
            <p:ph idx="1"/>
          </p:nvPr>
        </p:nvSpPr>
        <p:spPr/>
        <p:txBody>
          <a:bodyPr>
            <a:normAutofit/>
          </a:bodyPr>
          <a:lstStyle/>
          <a:p>
            <a:r>
              <a:rPr lang="en-IN" sz="2000" dirty="0"/>
              <a:t>Doctrine of ‘star </a:t>
            </a:r>
            <a:r>
              <a:rPr lang="en-IN" sz="2000" dirty="0" err="1"/>
              <a:t>decises</a:t>
            </a:r>
            <a:r>
              <a:rPr lang="en-IN" sz="2000" dirty="0"/>
              <a:t>’- </a:t>
            </a:r>
            <a:r>
              <a:rPr lang="en-US" sz="2000" dirty="0"/>
              <a:t>to stand by decided cases" or "to uphold precedents".</a:t>
            </a:r>
          </a:p>
          <a:p>
            <a:pPr lvl="1"/>
            <a:r>
              <a:rPr lang="en-IN" sz="2000" dirty="0">
                <a:solidFill>
                  <a:srgbClr val="FFFF00"/>
                </a:solidFill>
              </a:rPr>
              <a:t>Peirce Leslie &amp; Co. v. CIT [1995] 216 ITR 176</a:t>
            </a:r>
          </a:p>
          <a:p>
            <a:pPr lvl="2"/>
            <a:r>
              <a:rPr lang="en-IN" dirty="0"/>
              <a:t>Security and certainty in the legal system of the country</a:t>
            </a:r>
          </a:p>
          <a:p>
            <a:pPr lvl="2"/>
            <a:r>
              <a:rPr lang="en-IN" dirty="0"/>
              <a:t>Courts discretion </a:t>
            </a:r>
          </a:p>
          <a:p>
            <a:pPr marL="914400" lvl="2" indent="0">
              <a:buNone/>
            </a:pPr>
            <a:endParaRPr lang="en-IN" dirty="0"/>
          </a:p>
          <a:p>
            <a:pPr marL="457200" lvl="1" indent="0">
              <a:buNone/>
            </a:pPr>
            <a:r>
              <a:rPr lang="en-IN" sz="2000" b="1" u="sng" dirty="0"/>
              <a:t>Binding nature of decisions of</a:t>
            </a:r>
          </a:p>
          <a:p>
            <a:pPr marL="1371600" lvl="2" indent="-457200">
              <a:buAutoNum type="alphaLcPeriod"/>
            </a:pPr>
            <a:r>
              <a:rPr lang="en-IN" dirty="0"/>
              <a:t>Supreme Court</a:t>
            </a:r>
          </a:p>
          <a:p>
            <a:pPr marL="1371600" lvl="2" indent="-457200">
              <a:buAutoNum type="alphaLcPeriod"/>
            </a:pPr>
            <a:r>
              <a:rPr lang="en-IN" dirty="0"/>
              <a:t>High Court</a:t>
            </a:r>
          </a:p>
          <a:p>
            <a:pPr marL="1371600" lvl="2" indent="-457200">
              <a:buAutoNum type="alphaLcPeriod"/>
            </a:pPr>
            <a:r>
              <a:rPr lang="en-IN" dirty="0"/>
              <a:t>Tribunals</a:t>
            </a:r>
          </a:p>
        </p:txBody>
      </p:sp>
    </p:spTree>
    <p:extLst>
      <p:ext uri="{BB962C8B-B14F-4D97-AF65-F5344CB8AC3E}">
        <p14:creationId xmlns:p14="http://schemas.microsoft.com/office/powerpoint/2010/main" val="1924747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87CC0-11E8-B136-0A23-525257EAE8B0}"/>
              </a:ext>
            </a:extLst>
          </p:cNvPr>
          <p:cNvSpPr>
            <a:spLocks noGrp="1"/>
          </p:cNvSpPr>
          <p:nvPr>
            <p:ph type="title"/>
          </p:nvPr>
        </p:nvSpPr>
        <p:spPr/>
        <p:txBody>
          <a:bodyPr>
            <a:normAutofit/>
          </a:bodyPr>
          <a:lstStyle/>
          <a:p>
            <a:pPr algn="ctr"/>
            <a:r>
              <a:rPr lang="en-IN" sz="3200" dirty="0"/>
              <a:t>Binding Precedents- Supreme Court</a:t>
            </a:r>
          </a:p>
        </p:txBody>
      </p:sp>
      <p:sp>
        <p:nvSpPr>
          <p:cNvPr id="3" name="Content Placeholder 2">
            <a:extLst>
              <a:ext uri="{FF2B5EF4-FFF2-40B4-BE49-F238E27FC236}">
                <a16:creationId xmlns:a16="http://schemas.microsoft.com/office/drawing/2014/main" id="{E9200EFE-F8D1-DA8B-86B6-0EBD6A9ECDA3}"/>
              </a:ext>
            </a:extLst>
          </p:cNvPr>
          <p:cNvSpPr>
            <a:spLocks noGrp="1"/>
          </p:cNvSpPr>
          <p:nvPr>
            <p:ph idx="1"/>
          </p:nvPr>
        </p:nvSpPr>
        <p:spPr/>
        <p:txBody>
          <a:bodyPr>
            <a:normAutofit/>
          </a:bodyPr>
          <a:lstStyle/>
          <a:p>
            <a:endParaRPr lang="en-US" sz="1600" dirty="0"/>
          </a:p>
          <a:p>
            <a:pPr algn="just"/>
            <a:r>
              <a:rPr lang="en-US" sz="2000" dirty="0"/>
              <a:t>By virtue of Article 141 of the Constitution of India, the judgements pronounced by the hon'ble Supreme Court have the force of law and are binding on all courts in India. </a:t>
            </a:r>
          </a:p>
          <a:p>
            <a:pPr algn="just"/>
            <a:r>
              <a:rPr lang="en-US" sz="2000" dirty="0"/>
              <a:t>However, the Supreme Court itself is free to review its earlier decision and depart from it if the situation so warrants. </a:t>
            </a:r>
            <a:endParaRPr lang="en-IN" sz="2000" dirty="0"/>
          </a:p>
        </p:txBody>
      </p:sp>
    </p:spTree>
    <p:extLst>
      <p:ext uri="{BB962C8B-B14F-4D97-AF65-F5344CB8AC3E}">
        <p14:creationId xmlns:p14="http://schemas.microsoft.com/office/powerpoint/2010/main" val="2863668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04456827-70DE-435F-D336-729A098BC299}"/>
              </a:ext>
            </a:extLst>
          </p:cNvPr>
          <p:cNvPicPr>
            <a:picLocks noChangeAspect="1"/>
          </p:cNvPicPr>
          <p:nvPr/>
        </p:nvPicPr>
        <p:blipFill>
          <a:blip r:embed="rId3">
            <a:duotone>
              <a:schemeClr val="bg2">
                <a:shade val="45000"/>
                <a:satMod val="135000"/>
              </a:schemeClr>
              <a:prstClr val="white"/>
            </a:duotone>
          </a:blip>
          <a:srcRect t="8537"/>
          <a:stretch/>
        </p:blipFill>
        <p:spPr>
          <a:xfrm>
            <a:off x="20" y="10"/>
            <a:ext cx="12191980" cy="6857990"/>
          </a:xfrm>
          <a:prstGeom prst="rect">
            <a:avLst/>
          </a:prstGeom>
        </p:spPr>
      </p:pic>
      <p:sp>
        <p:nvSpPr>
          <p:cNvPr id="33" name="Rectangle 32">
            <a:extLst>
              <a:ext uri="{FF2B5EF4-FFF2-40B4-BE49-F238E27FC236}">
                <a16:creationId xmlns:a16="http://schemas.microsoft.com/office/drawing/2014/main" id="{B50AB553-2A96-4A92-96F2-93548E0969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4400C0-5F18-F3F2-CD8E-F85650F3C5BE}"/>
              </a:ext>
            </a:extLst>
          </p:cNvPr>
          <p:cNvSpPr>
            <a:spLocks noGrp="1"/>
          </p:cNvSpPr>
          <p:nvPr>
            <p:ph type="title"/>
          </p:nvPr>
        </p:nvSpPr>
        <p:spPr>
          <a:xfrm>
            <a:off x="838200" y="365125"/>
            <a:ext cx="10515600" cy="1325563"/>
          </a:xfrm>
        </p:spPr>
        <p:txBody>
          <a:bodyPr>
            <a:normAutofit/>
          </a:bodyPr>
          <a:lstStyle/>
          <a:p>
            <a:r>
              <a:rPr lang="en-IN"/>
              <a:t>Appealable Orders before the CIT(A)</a:t>
            </a:r>
          </a:p>
        </p:txBody>
      </p:sp>
      <p:graphicFrame>
        <p:nvGraphicFramePr>
          <p:cNvPr id="34" name="Content Placeholder 2">
            <a:extLst>
              <a:ext uri="{FF2B5EF4-FFF2-40B4-BE49-F238E27FC236}">
                <a16:creationId xmlns:a16="http://schemas.microsoft.com/office/drawing/2014/main" id="{D79FDF8A-6C52-4157-2086-17EFDB68AB7A}"/>
              </a:ext>
            </a:extLst>
          </p:cNvPr>
          <p:cNvGraphicFramePr>
            <a:graphicFrameLocks noGrp="1"/>
          </p:cNvGraphicFramePr>
          <p:nvPr>
            <p:ph idx="1"/>
            <p:extLst>
              <p:ext uri="{D42A27DB-BD31-4B8C-83A1-F6EECF244321}">
                <p14:modId xmlns:p14="http://schemas.microsoft.com/office/powerpoint/2010/main" val="108253977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856365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C3B3A-8730-72F9-5C64-592CB38D9A69}"/>
              </a:ext>
            </a:extLst>
          </p:cNvPr>
          <p:cNvSpPr>
            <a:spLocks noGrp="1"/>
          </p:cNvSpPr>
          <p:nvPr>
            <p:ph type="title"/>
          </p:nvPr>
        </p:nvSpPr>
        <p:spPr/>
        <p:txBody>
          <a:bodyPr>
            <a:normAutofit/>
          </a:bodyPr>
          <a:lstStyle/>
          <a:p>
            <a:r>
              <a:rPr lang="en-IN" sz="3200" dirty="0"/>
              <a:t>Binding Precedents- High Court</a:t>
            </a:r>
          </a:p>
        </p:txBody>
      </p:sp>
      <p:sp>
        <p:nvSpPr>
          <p:cNvPr id="3" name="Content Placeholder 2">
            <a:extLst>
              <a:ext uri="{FF2B5EF4-FFF2-40B4-BE49-F238E27FC236}">
                <a16:creationId xmlns:a16="http://schemas.microsoft.com/office/drawing/2014/main" id="{3211A14E-A1D9-6AC3-8980-92AAA5F5B9B8}"/>
              </a:ext>
            </a:extLst>
          </p:cNvPr>
          <p:cNvSpPr>
            <a:spLocks noGrp="1"/>
          </p:cNvSpPr>
          <p:nvPr>
            <p:ph idx="1"/>
          </p:nvPr>
        </p:nvSpPr>
        <p:spPr>
          <a:xfrm>
            <a:off x="838200" y="1511589"/>
            <a:ext cx="10515600" cy="4351338"/>
          </a:xfrm>
        </p:spPr>
        <p:txBody>
          <a:bodyPr>
            <a:noAutofit/>
          </a:bodyPr>
          <a:lstStyle/>
          <a:p>
            <a:pPr algn="just"/>
            <a:r>
              <a:rPr lang="en-US" sz="2000" i="1" dirty="0"/>
              <a:t>Whether binding in nature and binding on whom?</a:t>
            </a:r>
          </a:p>
          <a:p>
            <a:pPr lvl="1" algn="just"/>
            <a:r>
              <a:rPr lang="en-US" sz="2000" dirty="0"/>
              <a:t>No express provision like Article 141 of the Constitution of India.</a:t>
            </a:r>
          </a:p>
          <a:p>
            <a:pPr lvl="1" algn="just"/>
            <a:r>
              <a:rPr lang="en-US" sz="2000" dirty="0"/>
              <a:t>Tribunals within the Jurisdiction of HC are bound to follow HC judgements.</a:t>
            </a:r>
          </a:p>
          <a:p>
            <a:pPr marL="457200" lvl="1" indent="0" algn="just">
              <a:buNone/>
            </a:pPr>
            <a:r>
              <a:rPr lang="en-US" sz="2000" dirty="0"/>
              <a:t>	</a:t>
            </a:r>
            <a:r>
              <a:rPr lang="en-US" sz="2000" dirty="0">
                <a:solidFill>
                  <a:srgbClr val="FFFF00"/>
                </a:solidFill>
              </a:rPr>
              <a:t>East India Commercial Co. Ltd. v. Collector of Customs AIR 1962 SC 1893 - </a:t>
            </a:r>
            <a:r>
              <a:rPr lang="en-US" sz="2000" dirty="0"/>
              <a:t>" Law declared by the highest court in the state is binding on authorities or Tribunals under its superintendence and they cannot ignore it.“</a:t>
            </a:r>
          </a:p>
          <a:p>
            <a:pPr marL="457200" lvl="1" indent="0" algn="just">
              <a:buNone/>
            </a:pPr>
            <a:r>
              <a:rPr lang="en-US" sz="2000" dirty="0"/>
              <a:t>	NFAC to follow the order of the High Court under which the Jurisdictional Assessing Officer is located. </a:t>
            </a:r>
            <a:r>
              <a:rPr lang="en-US" sz="2000" dirty="0">
                <a:solidFill>
                  <a:srgbClr val="FFFF00"/>
                </a:solidFill>
              </a:rPr>
              <a:t>Mahadev Cold Storage VS Jurisdictional AO (2021) </a:t>
            </a:r>
            <a:r>
              <a:rPr lang="en-US" sz="2000" dirty="0" err="1">
                <a:solidFill>
                  <a:srgbClr val="FFFF00"/>
                </a:solidFill>
              </a:rPr>
              <a:t>Taxpub</a:t>
            </a:r>
            <a:r>
              <a:rPr lang="en-US" sz="2000" dirty="0">
                <a:solidFill>
                  <a:srgbClr val="FFFF00"/>
                </a:solidFill>
              </a:rPr>
              <a:t>(DT) 3188 ( Agra </a:t>
            </a:r>
            <a:r>
              <a:rPr lang="en-US" sz="2000" dirty="0" err="1">
                <a:solidFill>
                  <a:srgbClr val="FFFF00"/>
                </a:solidFill>
              </a:rPr>
              <a:t>Trib</a:t>
            </a:r>
            <a:r>
              <a:rPr lang="en-US" sz="2000" dirty="0">
                <a:solidFill>
                  <a:srgbClr val="FFFF00"/>
                </a:solidFill>
              </a:rPr>
              <a:t>) </a:t>
            </a:r>
          </a:p>
          <a:p>
            <a:pPr marL="457200" lvl="1" indent="0" algn="just">
              <a:buNone/>
            </a:pPr>
            <a:r>
              <a:rPr lang="en-US" sz="2000" dirty="0">
                <a:solidFill>
                  <a:srgbClr val="FFFF00"/>
                </a:solidFill>
              </a:rPr>
              <a:t>	State of A.P. v. CTO (1988) 169 ITR 564, - </a:t>
            </a:r>
            <a:r>
              <a:rPr lang="en-US" sz="2000" dirty="0"/>
              <a:t>If any authority or the Tribunal refuses to follow any decision of 	the High Court on the above grounds, it would be clearly guilty of committing contempt of the High 	Court and is liable to be proceeded against." </a:t>
            </a:r>
          </a:p>
          <a:p>
            <a:pPr marL="457200" lvl="1" indent="0" algn="just">
              <a:buNone/>
            </a:pPr>
            <a:r>
              <a:rPr lang="en-US" sz="2000" dirty="0">
                <a:solidFill>
                  <a:srgbClr val="FFFF00"/>
                </a:solidFill>
              </a:rPr>
              <a:t>	</a:t>
            </a:r>
            <a:r>
              <a:rPr lang="en-US" sz="2000" b="1" dirty="0">
                <a:solidFill>
                  <a:srgbClr val="FFFF00"/>
                </a:solidFill>
              </a:rPr>
              <a:t>Union of India vs. </a:t>
            </a:r>
            <a:r>
              <a:rPr lang="en-US" sz="2000" b="1" dirty="0" err="1">
                <a:solidFill>
                  <a:srgbClr val="FFFF00"/>
                </a:solidFill>
              </a:rPr>
              <a:t>Kamalakshi</a:t>
            </a:r>
            <a:r>
              <a:rPr lang="en-US" sz="2000" b="1" dirty="0">
                <a:solidFill>
                  <a:srgbClr val="FFFF00"/>
                </a:solidFill>
              </a:rPr>
              <a:t> Finance Corporation Ltd., 1991 (55) E.L.T. 433 (S.C.)</a:t>
            </a:r>
            <a:r>
              <a:rPr lang="en-US" sz="2000" dirty="0">
                <a:solidFill>
                  <a:srgbClr val="FFFF00"/>
                </a:solidFill>
              </a:rPr>
              <a:t>.- </a:t>
            </a:r>
            <a:r>
              <a:rPr lang="en-US" sz="2000" dirty="0"/>
              <a:t>decision of the higher appellate authorities is binding and should be followed unreservedly by the subordinate authorities.</a:t>
            </a:r>
            <a:endParaRPr lang="en-IN" sz="2000" dirty="0"/>
          </a:p>
        </p:txBody>
      </p:sp>
    </p:spTree>
    <p:extLst>
      <p:ext uri="{BB962C8B-B14F-4D97-AF65-F5344CB8AC3E}">
        <p14:creationId xmlns:p14="http://schemas.microsoft.com/office/powerpoint/2010/main" val="37964007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62545-686B-839E-59B3-AA28C983EEFA}"/>
              </a:ext>
            </a:extLst>
          </p:cNvPr>
          <p:cNvSpPr>
            <a:spLocks noGrp="1"/>
          </p:cNvSpPr>
          <p:nvPr>
            <p:ph type="title"/>
          </p:nvPr>
        </p:nvSpPr>
        <p:spPr/>
        <p:txBody>
          <a:bodyPr>
            <a:normAutofit/>
          </a:bodyPr>
          <a:lstStyle/>
          <a:p>
            <a:r>
              <a:rPr lang="en-IN" sz="3200" dirty="0"/>
              <a:t>Binding Precedents- High Court</a:t>
            </a:r>
          </a:p>
        </p:txBody>
      </p:sp>
      <p:sp>
        <p:nvSpPr>
          <p:cNvPr id="3" name="Content Placeholder 2">
            <a:extLst>
              <a:ext uri="{FF2B5EF4-FFF2-40B4-BE49-F238E27FC236}">
                <a16:creationId xmlns:a16="http://schemas.microsoft.com/office/drawing/2014/main" id="{A0A7D0E7-5171-68BC-2232-D12AD6A5132E}"/>
              </a:ext>
            </a:extLst>
          </p:cNvPr>
          <p:cNvSpPr>
            <a:spLocks noGrp="1"/>
          </p:cNvSpPr>
          <p:nvPr>
            <p:ph idx="1"/>
          </p:nvPr>
        </p:nvSpPr>
        <p:spPr>
          <a:xfrm>
            <a:off x="838200" y="1569855"/>
            <a:ext cx="10515600" cy="4607108"/>
          </a:xfrm>
        </p:spPr>
        <p:txBody>
          <a:bodyPr>
            <a:normAutofit/>
          </a:bodyPr>
          <a:lstStyle/>
          <a:p>
            <a:pPr algn="just"/>
            <a:r>
              <a:rPr lang="en-IN" sz="2000" b="1" i="1" u="sng" dirty="0"/>
              <a:t>Binding nature as regards different benches of same High Court</a:t>
            </a:r>
          </a:p>
          <a:p>
            <a:pPr marL="0" indent="0" algn="just">
              <a:buNone/>
            </a:pPr>
            <a:r>
              <a:rPr lang="en-US" sz="2000" dirty="0">
                <a:solidFill>
                  <a:srgbClr val="FFFF00"/>
                </a:solidFill>
              </a:rPr>
              <a:t>CIT v. Thana Electricity supply Ltd. [1994] 206 ITR 727 (Bom.)</a:t>
            </a:r>
          </a:p>
          <a:p>
            <a:pPr algn="just">
              <a:buFont typeface="Wingdings" panose="05000000000000000000" pitchFamily="2" charset="2"/>
              <a:buChar char="q"/>
            </a:pPr>
            <a:r>
              <a:rPr lang="en-US" sz="2000" dirty="0"/>
              <a:t>A single Judge or a Division Bench order of a High Court is binding on the single judge of the same High Court. </a:t>
            </a:r>
          </a:p>
          <a:p>
            <a:pPr algn="just">
              <a:buFont typeface="Wingdings" panose="05000000000000000000" pitchFamily="2" charset="2"/>
              <a:buChar char="q"/>
            </a:pPr>
            <a:r>
              <a:rPr lang="en-US" sz="2000" dirty="0"/>
              <a:t>It is obligatory on the part of a Division Bench to follow the decision of another Division Bench of equal strength or a full Bench of the same High Court. </a:t>
            </a:r>
          </a:p>
          <a:p>
            <a:pPr algn="just">
              <a:buFont typeface="Wingdings" panose="05000000000000000000" pitchFamily="2" charset="2"/>
              <a:buChar char="q"/>
            </a:pPr>
            <a:r>
              <a:rPr lang="en-US" sz="2000" dirty="0"/>
              <a:t>Where a Single Judge does not subscribe to the views expressed in a Single Judge's order or Division Bench's order of the same HC, he should place the papers before the Chief Justice to enable him to constitute a larger Bench to examine the question. </a:t>
            </a:r>
          </a:p>
          <a:p>
            <a:pPr algn="just">
              <a:buFont typeface="Wingdings" panose="05000000000000000000" pitchFamily="2" charset="2"/>
              <a:buChar char="q"/>
            </a:pPr>
            <a:r>
              <a:rPr lang="en-US" sz="2000" dirty="0"/>
              <a:t>Similarly where a Division bench differs from another Division Bench of the same High Court, it should refer the case to a larger Bench.</a:t>
            </a:r>
            <a:endParaRPr lang="en-IN" sz="2000" dirty="0">
              <a:solidFill>
                <a:srgbClr val="FFFF00"/>
              </a:solidFill>
            </a:endParaRPr>
          </a:p>
        </p:txBody>
      </p:sp>
    </p:spTree>
    <p:extLst>
      <p:ext uri="{BB962C8B-B14F-4D97-AF65-F5344CB8AC3E}">
        <p14:creationId xmlns:p14="http://schemas.microsoft.com/office/powerpoint/2010/main" val="42717220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7E549-278E-B566-588B-D8E9E5E75367}"/>
              </a:ext>
            </a:extLst>
          </p:cNvPr>
          <p:cNvSpPr>
            <a:spLocks noGrp="1"/>
          </p:cNvSpPr>
          <p:nvPr>
            <p:ph type="title"/>
          </p:nvPr>
        </p:nvSpPr>
        <p:spPr/>
        <p:txBody>
          <a:bodyPr>
            <a:normAutofit/>
          </a:bodyPr>
          <a:lstStyle/>
          <a:p>
            <a:r>
              <a:rPr lang="en-IN" sz="3200" dirty="0"/>
              <a:t>Binding Precedents- High Court</a:t>
            </a:r>
          </a:p>
        </p:txBody>
      </p:sp>
      <p:sp>
        <p:nvSpPr>
          <p:cNvPr id="3" name="Content Placeholder 2">
            <a:extLst>
              <a:ext uri="{FF2B5EF4-FFF2-40B4-BE49-F238E27FC236}">
                <a16:creationId xmlns:a16="http://schemas.microsoft.com/office/drawing/2014/main" id="{11465829-A851-7E17-BC31-CECDC32A77F8}"/>
              </a:ext>
            </a:extLst>
          </p:cNvPr>
          <p:cNvSpPr>
            <a:spLocks noGrp="1"/>
          </p:cNvSpPr>
          <p:nvPr>
            <p:ph idx="1"/>
          </p:nvPr>
        </p:nvSpPr>
        <p:spPr/>
        <p:txBody>
          <a:bodyPr>
            <a:normAutofit/>
          </a:bodyPr>
          <a:lstStyle/>
          <a:p>
            <a:pPr algn="just"/>
            <a:r>
              <a:rPr lang="en-US" sz="2000" i="1" dirty="0"/>
              <a:t>Binding force of decision of a High Court extends beyond its territorial jurisdiction?</a:t>
            </a:r>
          </a:p>
          <a:p>
            <a:pPr algn="just"/>
            <a:r>
              <a:rPr lang="en-US" sz="2000" dirty="0">
                <a:solidFill>
                  <a:srgbClr val="FFFF00"/>
                </a:solidFill>
              </a:rPr>
              <a:t>CIT v. Thana Electricity supply Ltd. [1994] 206 ITR 727 (Bom.)</a:t>
            </a:r>
            <a:endParaRPr lang="en-US" sz="2000" dirty="0"/>
          </a:p>
          <a:p>
            <a:pPr algn="just">
              <a:buFont typeface="Wingdings" panose="05000000000000000000" pitchFamily="2" charset="2"/>
              <a:buChar char="q"/>
            </a:pPr>
            <a:r>
              <a:rPr lang="en-US" sz="2000" dirty="0"/>
              <a:t>Decision rendered by a High Court is not binding on other High Courts or the Tribunals or authorities beyond its territorial jurisdiction. </a:t>
            </a:r>
          </a:p>
          <a:p>
            <a:pPr algn="just">
              <a:buFont typeface="Wingdings" panose="05000000000000000000" pitchFamily="2" charset="2"/>
              <a:buChar char="q"/>
            </a:pPr>
            <a:r>
              <a:rPr lang="en-US" sz="2000" dirty="0"/>
              <a:t>At best, its decision can have persuasive value. Even the fact that there is only one decision of a High Court available on the issue in question or that a number of other High Courts have taken identical views in that regard, this settled position does not alter</a:t>
            </a:r>
          </a:p>
          <a:p>
            <a:pPr algn="just"/>
            <a:r>
              <a:rPr lang="en-US" sz="2000" dirty="0"/>
              <a:t>Conflicting decision of same Court</a:t>
            </a:r>
          </a:p>
          <a:p>
            <a:pPr marL="0" indent="0" algn="just">
              <a:buNone/>
            </a:pPr>
            <a:r>
              <a:rPr lang="en-US" sz="2000" dirty="0"/>
              <a:t> 	Where there are conflicting decisions of courts of co-ordinate jurisdiction , the later decision is 	to be preferred if reached after full consideration of the earlier decisions (</a:t>
            </a:r>
            <a:r>
              <a:rPr lang="en-US" sz="2000" dirty="0">
                <a:solidFill>
                  <a:srgbClr val="FFFF00"/>
                </a:solidFill>
              </a:rPr>
              <a:t>CIT v. Thana 	Electricity supply Ltd. [1994] 206 ITR 727 (Bom.) </a:t>
            </a:r>
            <a:endParaRPr lang="en-US" sz="2000" dirty="0"/>
          </a:p>
          <a:p>
            <a:pPr marL="0" indent="0">
              <a:buNone/>
            </a:pPr>
            <a:endParaRPr lang="en-IN" sz="1600" dirty="0"/>
          </a:p>
        </p:txBody>
      </p:sp>
    </p:spTree>
    <p:extLst>
      <p:ext uri="{BB962C8B-B14F-4D97-AF65-F5344CB8AC3E}">
        <p14:creationId xmlns:p14="http://schemas.microsoft.com/office/powerpoint/2010/main" val="8479137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68BCC-40C6-93C0-83DA-B9D2A907EB92}"/>
              </a:ext>
            </a:extLst>
          </p:cNvPr>
          <p:cNvSpPr>
            <a:spLocks noGrp="1"/>
          </p:cNvSpPr>
          <p:nvPr>
            <p:ph type="title"/>
          </p:nvPr>
        </p:nvSpPr>
        <p:spPr/>
        <p:txBody>
          <a:bodyPr>
            <a:normAutofit/>
          </a:bodyPr>
          <a:lstStyle/>
          <a:p>
            <a:r>
              <a:rPr lang="en-IN" sz="3200" dirty="0"/>
              <a:t>Binding Precedents</a:t>
            </a:r>
          </a:p>
        </p:txBody>
      </p:sp>
      <p:sp>
        <p:nvSpPr>
          <p:cNvPr id="3" name="Content Placeholder 2">
            <a:extLst>
              <a:ext uri="{FF2B5EF4-FFF2-40B4-BE49-F238E27FC236}">
                <a16:creationId xmlns:a16="http://schemas.microsoft.com/office/drawing/2014/main" id="{045CEE42-B1B5-2871-2169-23FD95C979D5}"/>
              </a:ext>
            </a:extLst>
          </p:cNvPr>
          <p:cNvSpPr>
            <a:spLocks noGrp="1"/>
          </p:cNvSpPr>
          <p:nvPr>
            <p:ph idx="1"/>
          </p:nvPr>
        </p:nvSpPr>
        <p:spPr/>
        <p:txBody>
          <a:bodyPr>
            <a:normAutofit/>
          </a:bodyPr>
          <a:lstStyle/>
          <a:p>
            <a:pPr algn="just"/>
            <a:r>
              <a:rPr lang="en-US" sz="2000" i="1" dirty="0"/>
              <a:t>When a precedent ceases to be binding ? </a:t>
            </a:r>
          </a:p>
          <a:p>
            <a:pPr algn="just"/>
            <a:r>
              <a:rPr lang="en-US" sz="2000" dirty="0">
                <a:solidFill>
                  <a:srgbClr val="FFFF00"/>
                </a:solidFill>
              </a:rPr>
              <a:t>The A.P. High Court in CIT v. B.R. Constructions [1993] 202 ITR 222</a:t>
            </a:r>
            <a:r>
              <a:rPr lang="en-US" sz="2000" dirty="0"/>
              <a:t> states that a precedent ceases to have a binding force in the following situations- </a:t>
            </a:r>
          </a:p>
          <a:p>
            <a:pPr marL="0" indent="0" algn="just">
              <a:buNone/>
            </a:pPr>
            <a:r>
              <a:rPr lang="en-US" sz="2000" dirty="0"/>
              <a:t>	(</a:t>
            </a:r>
            <a:r>
              <a:rPr lang="en-US" sz="2000" dirty="0" err="1"/>
              <a:t>i</a:t>
            </a:r>
            <a:r>
              <a:rPr lang="en-US" sz="2000" dirty="0"/>
              <a:t>) if it is reversed or overruled by a higher court; </a:t>
            </a:r>
          </a:p>
          <a:p>
            <a:pPr marL="0" indent="0" algn="just">
              <a:buNone/>
            </a:pPr>
            <a:r>
              <a:rPr lang="en-US" sz="2000" dirty="0"/>
              <a:t>	(ii) when it is affirmed or reversed on a different ground; </a:t>
            </a:r>
          </a:p>
          <a:p>
            <a:pPr marL="0" indent="0" algn="just">
              <a:buNone/>
            </a:pPr>
            <a:r>
              <a:rPr lang="en-US" sz="2000" dirty="0"/>
              <a:t>	(iii) when it is inconsistent with the earlier decisions of the same rank; </a:t>
            </a:r>
          </a:p>
          <a:p>
            <a:pPr marL="0" indent="0" algn="just">
              <a:buNone/>
            </a:pPr>
            <a:r>
              <a:rPr lang="en-US" sz="2000" dirty="0"/>
              <a:t>	(iv) when it is sub silentio (Latin term for "Under Silence". Here it means nonspeaking judgement). </a:t>
            </a:r>
          </a:p>
          <a:p>
            <a:pPr marL="0" indent="0" algn="just">
              <a:buNone/>
            </a:pPr>
            <a:r>
              <a:rPr lang="en-US" sz="2000" dirty="0"/>
              <a:t>	(v) when it is rendered per incuriam.</a:t>
            </a:r>
            <a:endParaRPr lang="en-IN" sz="2000" dirty="0"/>
          </a:p>
        </p:txBody>
      </p:sp>
    </p:spTree>
    <p:extLst>
      <p:ext uri="{BB962C8B-B14F-4D97-AF65-F5344CB8AC3E}">
        <p14:creationId xmlns:p14="http://schemas.microsoft.com/office/powerpoint/2010/main" val="37931935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34955-0ED0-2B30-EC8F-62ED555E915B}"/>
              </a:ext>
            </a:extLst>
          </p:cNvPr>
          <p:cNvSpPr>
            <a:spLocks noGrp="1"/>
          </p:cNvSpPr>
          <p:nvPr>
            <p:ph type="title"/>
          </p:nvPr>
        </p:nvSpPr>
        <p:spPr/>
        <p:txBody>
          <a:bodyPr>
            <a:normAutofit/>
          </a:bodyPr>
          <a:lstStyle/>
          <a:p>
            <a:r>
              <a:rPr lang="en-IN" sz="3200" dirty="0"/>
              <a:t>Binding Precedents</a:t>
            </a:r>
          </a:p>
        </p:txBody>
      </p:sp>
      <p:sp>
        <p:nvSpPr>
          <p:cNvPr id="3" name="Content Placeholder 2">
            <a:extLst>
              <a:ext uri="{FF2B5EF4-FFF2-40B4-BE49-F238E27FC236}">
                <a16:creationId xmlns:a16="http://schemas.microsoft.com/office/drawing/2014/main" id="{49202AC8-3BB9-7222-3B10-F2B04973EA17}"/>
              </a:ext>
            </a:extLst>
          </p:cNvPr>
          <p:cNvSpPr>
            <a:spLocks noGrp="1"/>
          </p:cNvSpPr>
          <p:nvPr>
            <p:ph idx="1"/>
          </p:nvPr>
        </p:nvSpPr>
        <p:spPr/>
        <p:txBody>
          <a:bodyPr>
            <a:normAutofit/>
          </a:bodyPr>
          <a:lstStyle/>
          <a:p>
            <a:pPr algn="just"/>
            <a:r>
              <a:rPr lang="en-US" sz="2000" i="1" dirty="0"/>
              <a:t>Obiter Dicta not binding?</a:t>
            </a:r>
            <a:endParaRPr lang="en-US" sz="2000" i="1" dirty="0">
              <a:solidFill>
                <a:srgbClr val="FFFF00"/>
              </a:solidFill>
            </a:endParaRPr>
          </a:p>
          <a:p>
            <a:pPr algn="just"/>
            <a:r>
              <a:rPr lang="en-US" sz="2000" dirty="0">
                <a:solidFill>
                  <a:srgbClr val="FFFF00"/>
                </a:solidFill>
              </a:rPr>
              <a:t>K. </a:t>
            </a:r>
            <a:r>
              <a:rPr lang="en-US" sz="2000" dirty="0" err="1">
                <a:solidFill>
                  <a:srgbClr val="FFFF00"/>
                </a:solidFill>
              </a:rPr>
              <a:t>Jayarama</a:t>
            </a:r>
            <a:r>
              <a:rPr lang="en-US" sz="2000" dirty="0">
                <a:solidFill>
                  <a:srgbClr val="FFFF00"/>
                </a:solidFill>
              </a:rPr>
              <a:t> Iyer v. State of Hyderabad AIR 1954 Hyd.56] </a:t>
            </a:r>
          </a:p>
          <a:p>
            <a:pPr marL="0" indent="0" algn="just">
              <a:buNone/>
            </a:pPr>
            <a:r>
              <a:rPr lang="en-US" sz="2000" dirty="0"/>
              <a:t>	“Is the expression of opinion stated in the judgement by a judge on a question immaterial to the</a:t>
            </a:r>
          </a:p>
          <a:p>
            <a:pPr marL="0" indent="0" algn="just">
              <a:buNone/>
            </a:pPr>
            <a:r>
              <a:rPr lang="en-US" sz="2000" dirty="0"/>
              <a:t>	ratio decidendi. They are unnecessary for the decision of a particular case. “</a:t>
            </a:r>
          </a:p>
          <a:p>
            <a:pPr marL="0" indent="0" algn="just">
              <a:buNone/>
            </a:pPr>
            <a:endParaRPr lang="en-US" sz="2000" dirty="0"/>
          </a:p>
          <a:p>
            <a:pPr marL="0" indent="0" algn="just">
              <a:buNone/>
            </a:pPr>
            <a:r>
              <a:rPr lang="en-US" sz="2000" dirty="0"/>
              <a:t>It would be incorrect to say that every opinion of the Supreme Court would be binding on the High Courts in India. Only the opinion expressed on a question that arose for the determination of a case is binding. </a:t>
            </a:r>
            <a:r>
              <a:rPr lang="en-US" sz="2000" dirty="0">
                <a:solidFill>
                  <a:srgbClr val="FFFF00"/>
                </a:solidFill>
              </a:rPr>
              <a:t>[ Mohandas </a:t>
            </a:r>
            <a:r>
              <a:rPr lang="en-US" sz="2000" dirty="0" err="1">
                <a:solidFill>
                  <a:srgbClr val="FFFF00"/>
                </a:solidFill>
              </a:rPr>
              <a:t>Issardas</a:t>
            </a:r>
            <a:r>
              <a:rPr lang="en-US" sz="2000" dirty="0">
                <a:solidFill>
                  <a:srgbClr val="FFFF00"/>
                </a:solidFill>
              </a:rPr>
              <a:t> </a:t>
            </a:r>
            <a:r>
              <a:rPr lang="en-US" sz="2000" dirty="0" err="1">
                <a:solidFill>
                  <a:srgbClr val="FFFF00"/>
                </a:solidFill>
              </a:rPr>
              <a:t>v.Santhanam</a:t>
            </a:r>
            <a:r>
              <a:rPr lang="en-US" sz="2000" dirty="0">
                <a:solidFill>
                  <a:srgbClr val="FFFF00"/>
                </a:solidFill>
              </a:rPr>
              <a:t>(A.N.)AIR 1955 Bom 113 ]</a:t>
            </a:r>
            <a:endParaRPr lang="en-IN" sz="2000" dirty="0">
              <a:solidFill>
                <a:srgbClr val="FFFF00"/>
              </a:solidFill>
            </a:endParaRPr>
          </a:p>
        </p:txBody>
      </p:sp>
    </p:spTree>
    <p:extLst>
      <p:ext uri="{BB962C8B-B14F-4D97-AF65-F5344CB8AC3E}">
        <p14:creationId xmlns:p14="http://schemas.microsoft.com/office/powerpoint/2010/main" val="30345844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4C392-B154-12E4-C4E9-951828F0632C}"/>
              </a:ext>
            </a:extLst>
          </p:cNvPr>
          <p:cNvSpPr>
            <a:spLocks noGrp="1"/>
          </p:cNvSpPr>
          <p:nvPr>
            <p:ph type="title"/>
          </p:nvPr>
        </p:nvSpPr>
        <p:spPr>
          <a:xfrm>
            <a:off x="838200" y="365125"/>
            <a:ext cx="10515600" cy="1077595"/>
          </a:xfrm>
        </p:spPr>
        <p:txBody>
          <a:bodyPr>
            <a:normAutofit/>
          </a:bodyPr>
          <a:lstStyle/>
          <a:p>
            <a:pPr algn="ctr"/>
            <a:r>
              <a:rPr lang="en-IN" sz="3200" dirty="0"/>
              <a:t>Writ Jurisdiction</a:t>
            </a:r>
          </a:p>
        </p:txBody>
      </p:sp>
      <p:sp>
        <p:nvSpPr>
          <p:cNvPr id="3" name="Content Placeholder 2">
            <a:extLst>
              <a:ext uri="{FF2B5EF4-FFF2-40B4-BE49-F238E27FC236}">
                <a16:creationId xmlns:a16="http://schemas.microsoft.com/office/drawing/2014/main" id="{EF76ECDD-E0B7-0AC3-36DD-5D1BD73D2D31}"/>
              </a:ext>
            </a:extLst>
          </p:cNvPr>
          <p:cNvSpPr>
            <a:spLocks noGrp="1"/>
          </p:cNvSpPr>
          <p:nvPr>
            <p:ph idx="1"/>
          </p:nvPr>
        </p:nvSpPr>
        <p:spPr>
          <a:xfrm>
            <a:off x="838200" y="1544320"/>
            <a:ext cx="10515600" cy="4632643"/>
          </a:xfrm>
        </p:spPr>
        <p:txBody>
          <a:bodyPr/>
          <a:lstStyle/>
          <a:p>
            <a:r>
              <a:rPr lang="en-IN" sz="2000" dirty="0"/>
              <a:t>Writ can be filed in SC ( Article 32) or in HC (Article 226) </a:t>
            </a:r>
          </a:p>
          <a:p>
            <a:pPr marL="0" indent="0">
              <a:buNone/>
            </a:pPr>
            <a:r>
              <a:rPr lang="en-IN" sz="2000" dirty="0"/>
              <a:t>    What is a writ?</a:t>
            </a:r>
          </a:p>
          <a:p>
            <a:pPr>
              <a:buFont typeface="Wingdings" panose="05000000000000000000" pitchFamily="2" charset="2"/>
              <a:buChar char="§"/>
            </a:pPr>
            <a:r>
              <a:rPr lang="en-IN" sz="2000" dirty="0"/>
              <a:t>A formal Order issued by a Court</a:t>
            </a:r>
          </a:p>
          <a:p>
            <a:pPr>
              <a:buFont typeface="Wingdings" panose="05000000000000000000" pitchFamily="2" charset="2"/>
              <a:buChar char="§"/>
            </a:pPr>
            <a:r>
              <a:rPr lang="en-IN" sz="2000" dirty="0"/>
              <a:t>Any Order , warrant, direction issued by the SC or HC </a:t>
            </a:r>
          </a:p>
          <a:p>
            <a:pPr marL="0" indent="0">
              <a:buNone/>
            </a:pPr>
            <a:r>
              <a:rPr lang="en-IN" sz="2000" dirty="0"/>
              <a:t>    </a:t>
            </a:r>
            <a:r>
              <a:rPr lang="en-IN" sz="2000" b="1" u="sng" dirty="0"/>
              <a:t>Types of Writs</a:t>
            </a:r>
          </a:p>
          <a:p>
            <a:pPr>
              <a:buFont typeface="Wingdings" panose="05000000000000000000" pitchFamily="2" charset="2"/>
              <a:buChar char="§"/>
            </a:pPr>
            <a:endParaRPr lang="en-IN" dirty="0"/>
          </a:p>
        </p:txBody>
      </p:sp>
      <p:sp>
        <p:nvSpPr>
          <p:cNvPr id="5" name="Rectangle 4">
            <a:extLst>
              <a:ext uri="{FF2B5EF4-FFF2-40B4-BE49-F238E27FC236}">
                <a16:creationId xmlns:a16="http://schemas.microsoft.com/office/drawing/2014/main" id="{383C9C64-4AB0-1E8A-1282-46D364BF148C}"/>
              </a:ext>
            </a:extLst>
          </p:cNvPr>
          <p:cNvSpPr/>
          <p:nvPr/>
        </p:nvSpPr>
        <p:spPr>
          <a:xfrm>
            <a:off x="838200" y="3676174"/>
            <a:ext cx="10864065" cy="178990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700" dirty="0" err="1"/>
              <a:t>Habeus</a:t>
            </a:r>
            <a:r>
              <a:rPr lang="en-IN" sz="1700" dirty="0"/>
              <a:t> Corpus  		To produce the body </a:t>
            </a:r>
            <a:r>
              <a:rPr lang="en-IN" sz="1700" dirty="0" err="1"/>
              <a:t>incase</a:t>
            </a:r>
            <a:r>
              <a:rPr lang="en-IN" sz="1700" dirty="0"/>
              <a:t> of illegal detention of a person </a:t>
            </a:r>
          </a:p>
          <a:p>
            <a:r>
              <a:rPr lang="en-IN" sz="1700" dirty="0"/>
              <a:t>Mandamus		To command or Order</a:t>
            </a:r>
          </a:p>
          <a:p>
            <a:r>
              <a:rPr lang="en-IN" sz="1700" dirty="0"/>
              <a:t>Certiorari		              Quash an Order by inferior Court</a:t>
            </a:r>
          </a:p>
          <a:p>
            <a:r>
              <a:rPr lang="en-IN" sz="1700" dirty="0"/>
              <a:t>Prohibition		Prohibit a lower court from doing any act which is against natural justice or outside 		              their authority</a:t>
            </a:r>
          </a:p>
          <a:p>
            <a:r>
              <a:rPr lang="en-IN" sz="1700" dirty="0"/>
              <a:t>Quo warranto		To restrain a person from holding a office on which he has no authority of</a:t>
            </a:r>
          </a:p>
        </p:txBody>
      </p:sp>
    </p:spTree>
    <p:extLst>
      <p:ext uri="{BB962C8B-B14F-4D97-AF65-F5344CB8AC3E}">
        <p14:creationId xmlns:p14="http://schemas.microsoft.com/office/powerpoint/2010/main" val="6965118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71946-708F-BDE6-52E6-8E8BB25D1A89}"/>
              </a:ext>
            </a:extLst>
          </p:cNvPr>
          <p:cNvSpPr>
            <a:spLocks noGrp="1"/>
          </p:cNvSpPr>
          <p:nvPr>
            <p:ph type="title"/>
          </p:nvPr>
        </p:nvSpPr>
        <p:spPr>
          <a:xfrm>
            <a:off x="838200" y="681037"/>
            <a:ext cx="10515600" cy="1325563"/>
          </a:xfrm>
        </p:spPr>
        <p:txBody>
          <a:bodyPr/>
          <a:lstStyle/>
          <a:p>
            <a:pPr algn="ctr"/>
            <a:r>
              <a:rPr lang="en-IN" dirty="0"/>
              <a:t>Writ Jurisdiction</a:t>
            </a:r>
            <a:br>
              <a:rPr lang="en-IN" dirty="0"/>
            </a:br>
            <a:endParaRPr lang="en-IN" dirty="0"/>
          </a:p>
        </p:txBody>
      </p:sp>
      <p:sp>
        <p:nvSpPr>
          <p:cNvPr id="3" name="Content Placeholder 2">
            <a:extLst>
              <a:ext uri="{FF2B5EF4-FFF2-40B4-BE49-F238E27FC236}">
                <a16:creationId xmlns:a16="http://schemas.microsoft.com/office/drawing/2014/main" id="{FB8EEB69-0738-7E17-B8AE-5933C5ADDC7F}"/>
              </a:ext>
            </a:extLst>
          </p:cNvPr>
          <p:cNvSpPr>
            <a:spLocks noGrp="1"/>
          </p:cNvSpPr>
          <p:nvPr>
            <p:ph idx="1"/>
          </p:nvPr>
        </p:nvSpPr>
        <p:spPr>
          <a:xfrm>
            <a:off x="838200" y="1659731"/>
            <a:ext cx="10515600" cy="4161949"/>
          </a:xfrm>
        </p:spPr>
        <p:txBody>
          <a:bodyPr>
            <a:noAutofit/>
          </a:bodyPr>
          <a:lstStyle/>
          <a:p>
            <a:pPr>
              <a:lnSpc>
                <a:spcPct val="100000"/>
              </a:lnSpc>
            </a:pPr>
            <a:r>
              <a:rPr lang="en-US" sz="2000" b="0" i="0" dirty="0">
                <a:effectLst/>
                <a:latin typeface="Kobern "/>
              </a:rPr>
              <a:t>Article 226 empowers the High Courts to issue writs and directions primarily within their territorial jurisdiction</a:t>
            </a:r>
          </a:p>
          <a:p>
            <a:pPr>
              <a:lnSpc>
                <a:spcPct val="100000"/>
              </a:lnSpc>
            </a:pPr>
            <a:r>
              <a:rPr lang="en-US" sz="2000" b="0" i="0" dirty="0">
                <a:effectLst/>
                <a:latin typeface="Kobern "/>
              </a:rPr>
              <a:t>Article 32 confers the Supreme Court with the exclusive authority to enforce fundamental rights across the country. </a:t>
            </a:r>
          </a:p>
          <a:p>
            <a:pPr>
              <a:lnSpc>
                <a:spcPct val="100000"/>
              </a:lnSpc>
            </a:pPr>
            <a:r>
              <a:rPr lang="en-US" sz="2000" dirty="0">
                <a:latin typeface="Kobern "/>
              </a:rPr>
              <a:t>Article 227 is exercised to revise any Order of any Tribunal or a lower court. </a:t>
            </a:r>
          </a:p>
          <a:p>
            <a:pPr>
              <a:lnSpc>
                <a:spcPct val="100000"/>
              </a:lnSpc>
            </a:pPr>
            <a:r>
              <a:rPr lang="en-US" sz="2000" dirty="0">
                <a:latin typeface="Kobern "/>
              </a:rPr>
              <a:t>Article 226 is wider than 227 as 226 can be enforced against the following</a:t>
            </a:r>
          </a:p>
          <a:p>
            <a:pPr lvl="4">
              <a:lnSpc>
                <a:spcPct val="100000"/>
              </a:lnSpc>
            </a:pPr>
            <a:r>
              <a:rPr lang="en-US" sz="2000" dirty="0">
                <a:latin typeface="Kobern "/>
              </a:rPr>
              <a:t>Government</a:t>
            </a:r>
          </a:p>
          <a:p>
            <a:pPr lvl="4">
              <a:lnSpc>
                <a:spcPct val="100000"/>
              </a:lnSpc>
            </a:pPr>
            <a:r>
              <a:rPr lang="en-US" sz="2000" dirty="0">
                <a:latin typeface="Kobern "/>
              </a:rPr>
              <a:t>Public official</a:t>
            </a:r>
          </a:p>
          <a:p>
            <a:pPr lvl="4">
              <a:lnSpc>
                <a:spcPct val="100000"/>
              </a:lnSpc>
            </a:pPr>
            <a:r>
              <a:rPr lang="en-US" sz="2000" dirty="0">
                <a:latin typeface="Kobern "/>
              </a:rPr>
              <a:t>Authorities, Appellate Authorities, Tribunal</a:t>
            </a:r>
            <a:endParaRPr lang="en-IN" sz="2000" dirty="0">
              <a:latin typeface="Kobern "/>
            </a:endParaRPr>
          </a:p>
        </p:txBody>
      </p:sp>
    </p:spTree>
    <p:extLst>
      <p:ext uri="{BB962C8B-B14F-4D97-AF65-F5344CB8AC3E}">
        <p14:creationId xmlns:p14="http://schemas.microsoft.com/office/powerpoint/2010/main" val="28312964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C03E6-C90A-D2C8-31E3-0DCCD32F1969}"/>
              </a:ext>
            </a:extLst>
          </p:cNvPr>
          <p:cNvSpPr>
            <a:spLocks noGrp="1"/>
          </p:cNvSpPr>
          <p:nvPr>
            <p:ph type="title"/>
          </p:nvPr>
        </p:nvSpPr>
        <p:spPr>
          <a:xfrm>
            <a:off x="838200" y="237535"/>
            <a:ext cx="10515600" cy="1325563"/>
          </a:xfrm>
        </p:spPr>
        <p:txBody>
          <a:bodyPr>
            <a:normAutofit/>
          </a:bodyPr>
          <a:lstStyle/>
          <a:p>
            <a:pPr algn="ctr"/>
            <a:r>
              <a:rPr lang="en-IN" sz="3200" dirty="0"/>
              <a:t>Writ Jurisdiction- HC- when preferred?</a:t>
            </a:r>
          </a:p>
        </p:txBody>
      </p:sp>
      <p:graphicFrame>
        <p:nvGraphicFramePr>
          <p:cNvPr id="7" name="Content Placeholder 6">
            <a:extLst>
              <a:ext uri="{FF2B5EF4-FFF2-40B4-BE49-F238E27FC236}">
                <a16:creationId xmlns:a16="http://schemas.microsoft.com/office/drawing/2014/main" id="{13C2775E-21ED-0394-26C3-11A22ADF084E}"/>
              </a:ext>
            </a:extLst>
          </p:cNvPr>
          <p:cNvGraphicFramePr>
            <a:graphicFrameLocks noGrp="1"/>
          </p:cNvGraphicFramePr>
          <p:nvPr>
            <p:ph idx="1"/>
          </p:nvPr>
        </p:nvGraphicFramePr>
        <p:xfrm>
          <a:off x="838200" y="1563099"/>
          <a:ext cx="10515600" cy="4613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2881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32BC1-39A7-B472-F11D-2D0F212A3644}"/>
              </a:ext>
            </a:extLst>
          </p:cNvPr>
          <p:cNvSpPr>
            <a:spLocks noGrp="1"/>
          </p:cNvSpPr>
          <p:nvPr>
            <p:ph type="title"/>
          </p:nvPr>
        </p:nvSpPr>
        <p:spPr/>
        <p:txBody>
          <a:bodyPr>
            <a:normAutofit/>
          </a:bodyPr>
          <a:lstStyle/>
          <a:p>
            <a:pPr algn="ctr"/>
            <a:r>
              <a:rPr lang="en-IN" sz="3200" dirty="0"/>
              <a:t>Writ Jurisdiction- HC- Section 147/148</a:t>
            </a:r>
          </a:p>
        </p:txBody>
      </p:sp>
      <p:sp>
        <p:nvSpPr>
          <p:cNvPr id="3" name="Content Placeholder 2">
            <a:extLst>
              <a:ext uri="{FF2B5EF4-FFF2-40B4-BE49-F238E27FC236}">
                <a16:creationId xmlns:a16="http://schemas.microsoft.com/office/drawing/2014/main" id="{48369EEE-D60F-0884-AF14-B3B67794D57B}"/>
              </a:ext>
            </a:extLst>
          </p:cNvPr>
          <p:cNvSpPr>
            <a:spLocks noGrp="1"/>
          </p:cNvSpPr>
          <p:nvPr>
            <p:ph idx="1"/>
          </p:nvPr>
        </p:nvSpPr>
        <p:spPr/>
        <p:txBody>
          <a:bodyPr>
            <a:normAutofit/>
          </a:bodyPr>
          <a:lstStyle/>
          <a:p>
            <a:r>
              <a:rPr lang="en-IN" sz="2000" dirty="0"/>
              <a:t>Barred by limitation</a:t>
            </a:r>
          </a:p>
          <a:p>
            <a:r>
              <a:rPr lang="en-IN" sz="2000" dirty="0"/>
              <a:t>Objections not dealt/non passing of a reasoned order u/s 148A(d)</a:t>
            </a:r>
          </a:p>
          <a:p>
            <a:r>
              <a:rPr lang="en-IN" sz="2000" dirty="0"/>
              <a:t>Approval of specified authority not sought before issuing notice</a:t>
            </a:r>
          </a:p>
          <a:p>
            <a:r>
              <a:rPr lang="en-IN" sz="2000" dirty="0"/>
              <a:t>Procedure U/s 148A(b) or 144B not followed</a:t>
            </a:r>
          </a:p>
          <a:p>
            <a:r>
              <a:rPr lang="en-IN" sz="2000" dirty="0"/>
              <a:t>Without Jurisdiction</a:t>
            </a:r>
          </a:p>
          <a:p>
            <a:r>
              <a:rPr lang="en-IN" sz="2000" dirty="0"/>
              <a:t>Non-existent Information</a:t>
            </a:r>
          </a:p>
          <a:p>
            <a:r>
              <a:rPr lang="en-IN" sz="2000" dirty="0"/>
              <a:t>Mere review of Original Assessment/Change of Opinion</a:t>
            </a:r>
          </a:p>
          <a:p>
            <a:r>
              <a:rPr lang="en-IN" sz="2000" dirty="0"/>
              <a:t>CBDT Circulars/Notifications not followed</a:t>
            </a:r>
          </a:p>
          <a:p>
            <a:r>
              <a:rPr lang="en-IN" sz="2000" dirty="0"/>
              <a:t>Notice/Orders not served on registered email addresses in the Portal</a:t>
            </a:r>
          </a:p>
        </p:txBody>
      </p:sp>
    </p:spTree>
    <p:extLst>
      <p:ext uri="{BB962C8B-B14F-4D97-AF65-F5344CB8AC3E}">
        <p14:creationId xmlns:p14="http://schemas.microsoft.com/office/powerpoint/2010/main" val="3148180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32BC1-39A7-B472-F11D-2D0F212A3644}"/>
              </a:ext>
            </a:extLst>
          </p:cNvPr>
          <p:cNvSpPr>
            <a:spLocks noGrp="1"/>
          </p:cNvSpPr>
          <p:nvPr>
            <p:ph type="title"/>
          </p:nvPr>
        </p:nvSpPr>
        <p:spPr/>
        <p:txBody>
          <a:bodyPr/>
          <a:lstStyle/>
          <a:p>
            <a:r>
              <a:rPr lang="en-IN" dirty="0"/>
              <a:t>Writ Jurisdiction- HC- Section 132</a:t>
            </a:r>
          </a:p>
        </p:txBody>
      </p:sp>
      <p:sp>
        <p:nvSpPr>
          <p:cNvPr id="3" name="Content Placeholder 2">
            <a:extLst>
              <a:ext uri="{FF2B5EF4-FFF2-40B4-BE49-F238E27FC236}">
                <a16:creationId xmlns:a16="http://schemas.microsoft.com/office/drawing/2014/main" id="{48369EEE-D60F-0884-AF14-B3B67794D57B}"/>
              </a:ext>
            </a:extLst>
          </p:cNvPr>
          <p:cNvSpPr>
            <a:spLocks noGrp="1"/>
          </p:cNvSpPr>
          <p:nvPr>
            <p:ph idx="1"/>
          </p:nvPr>
        </p:nvSpPr>
        <p:spPr/>
        <p:txBody>
          <a:bodyPr>
            <a:normAutofit/>
          </a:bodyPr>
          <a:lstStyle/>
          <a:p>
            <a:r>
              <a:rPr lang="en-IN" sz="2000" dirty="0"/>
              <a:t>Legality of the search proceedings</a:t>
            </a:r>
          </a:p>
          <a:p>
            <a:r>
              <a:rPr lang="en-IN" sz="2000" dirty="0"/>
              <a:t>Notices issued u/s 153A / 153C on limitation </a:t>
            </a:r>
          </a:p>
          <a:p>
            <a:r>
              <a:rPr lang="en-IN" sz="2000" dirty="0"/>
              <a:t>Release of assets</a:t>
            </a:r>
          </a:p>
        </p:txBody>
      </p:sp>
    </p:spTree>
    <p:extLst>
      <p:ext uri="{BB962C8B-B14F-4D97-AF65-F5344CB8AC3E}">
        <p14:creationId xmlns:p14="http://schemas.microsoft.com/office/powerpoint/2010/main" val="2980707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1D7B4-9F8D-533B-871E-752641D1EA9E}"/>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79A93297-6F88-A804-5B72-BFFD05CF5ED3}"/>
              </a:ext>
            </a:extLst>
          </p:cNvPr>
          <p:cNvSpPr txBox="1">
            <a:spLocks/>
          </p:cNvSpPr>
          <p:nvPr/>
        </p:nvSpPr>
        <p:spPr bwMode="ltGray">
          <a:xfrm>
            <a:off x="1493642" y="415602"/>
            <a:ext cx="10318531" cy="880274"/>
          </a:xfrm>
          <a:prstGeom prst="rect">
            <a:avLst/>
          </a:prstGeom>
        </p:spPr>
        <p:txBody>
          <a:bodyPr vert="horz" lIns="91440" tIns="45720" rIns="91440" bIns="45720" rtlCol="0" anchor="b">
            <a:normAutofit/>
          </a:bodyPr>
          <a:lstStyle>
            <a:lvl1pPr algn="ctr" defTabSz="914400" rtl="0" eaLnBrk="1" latinLnBrk="0" hangingPunct="1">
              <a:lnSpc>
                <a:spcPct val="125000"/>
              </a:lnSpc>
              <a:spcBef>
                <a:spcPct val="0"/>
              </a:spcBef>
              <a:buNone/>
              <a:defRPr sz="6000" b="1" kern="1200">
                <a:solidFill>
                  <a:schemeClr val="bg1"/>
                </a:solidFill>
                <a:latin typeface="+mj-lt"/>
                <a:ea typeface="+mj-ea"/>
                <a:cs typeface="+mj-cs"/>
              </a:defRPr>
            </a:lvl1pPr>
          </a:lstStyle>
          <a:p>
            <a:pPr>
              <a:defRPr/>
            </a:pPr>
            <a:r>
              <a:rPr lang="en-IN" sz="3200" dirty="0">
                <a:solidFill>
                  <a:schemeClr val="tx1"/>
                </a:solidFill>
              </a:rPr>
              <a:t>Doctrine of Merger – 143(1) and 143(3)</a:t>
            </a:r>
          </a:p>
        </p:txBody>
      </p:sp>
      <p:sp>
        <p:nvSpPr>
          <p:cNvPr id="9" name="Content Placeholder 6">
            <a:extLst>
              <a:ext uri="{FF2B5EF4-FFF2-40B4-BE49-F238E27FC236}">
                <a16:creationId xmlns:a16="http://schemas.microsoft.com/office/drawing/2014/main" id="{69F60213-1F63-3003-6147-9A8236D297BB}"/>
              </a:ext>
            </a:extLst>
          </p:cNvPr>
          <p:cNvSpPr txBox="1">
            <a:spLocks/>
          </p:cNvSpPr>
          <p:nvPr/>
        </p:nvSpPr>
        <p:spPr bwMode="white">
          <a:xfrm>
            <a:off x="646528" y="1547050"/>
            <a:ext cx="10898944" cy="46556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en-US" sz="2000" b="1" u="sng" dirty="0">
                <a:solidFill>
                  <a:schemeClr val="tx1"/>
                </a:solidFill>
              </a:rPr>
              <a:t>Case Study 1</a:t>
            </a:r>
          </a:p>
          <a:p>
            <a:pPr marL="285750" indent="-285750" algn="just">
              <a:buFont typeface="Arial" panose="020B0604020202020204" pitchFamily="34" charset="0"/>
              <a:buChar char="•"/>
            </a:pPr>
            <a:r>
              <a:rPr lang="en-US" sz="2000" dirty="0">
                <a:solidFill>
                  <a:schemeClr val="tx1"/>
                </a:solidFill>
              </a:rPr>
              <a:t>Intimation under Section 143(1) passed wherein there is a variance w.r.t two issues. Assessee filed rectification under 154.</a:t>
            </a:r>
          </a:p>
          <a:p>
            <a:pPr marL="285750" indent="-285750" algn="just">
              <a:buFont typeface="Arial" panose="020B0604020202020204" pitchFamily="34" charset="0"/>
              <a:buChar char="•"/>
            </a:pPr>
            <a:r>
              <a:rPr lang="en-US" sz="2000" dirty="0">
                <a:solidFill>
                  <a:schemeClr val="tx1"/>
                </a:solidFill>
              </a:rPr>
              <a:t>Assessee has not appealed against the said Intimation.</a:t>
            </a:r>
          </a:p>
          <a:p>
            <a:pPr marL="285750" indent="-285750" algn="just">
              <a:buFont typeface="Arial" panose="020B0604020202020204" pitchFamily="34" charset="0"/>
              <a:buChar char="•"/>
            </a:pPr>
            <a:r>
              <a:rPr lang="en-US" sz="2000" dirty="0">
                <a:solidFill>
                  <a:schemeClr val="tx1"/>
                </a:solidFill>
              </a:rPr>
              <a:t>Assessment proceedings completed and assessment order passed comprising of same issues without any discussion. </a:t>
            </a:r>
          </a:p>
          <a:p>
            <a:pPr marL="285750" indent="-285750" algn="just">
              <a:buFont typeface="Arial" panose="020B0604020202020204" pitchFamily="34" charset="0"/>
              <a:buChar char="•"/>
            </a:pPr>
            <a:r>
              <a:rPr lang="en-US" sz="2000" dirty="0">
                <a:solidFill>
                  <a:schemeClr val="tx1"/>
                </a:solidFill>
              </a:rPr>
              <a:t>Can the Assessee appeal against the Original Assessment Order for the issues pertaining to 143(1) as well?</a:t>
            </a:r>
          </a:p>
          <a:p>
            <a:pPr lvl="1" algn="just">
              <a:buFont typeface="Wingdings" panose="05000000000000000000" pitchFamily="2" charset="2"/>
              <a:buChar char="ü"/>
            </a:pPr>
            <a:r>
              <a:rPr lang="en-US" sz="2000" dirty="0"/>
              <a:t>Areca Trust v. CIT (Appeals) (ITAT Bangalore) [ITA No. 433/Bang/2023]</a:t>
            </a:r>
          </a:p>
          <a:p>
            <a:pPr lvl="1" algn="just"/>
            <a:endParaRPr lang="en-US" sz="2000" dirty="0">
              <a:solidFill>
                <a:schemeClr val="tx1"/>
              </a:solidFill>
            </a:endParaRPr>
          </a:p>
        </p:txBody>
      </p:sp>
    </p:spTree>
    <p:extLst>
      <p:ext uri="{BB962C8B-B14F-4D97-AF65-F5344CB8AC3E}">
        <p14:creationId xmlns:p14="http://schemas.microsoft.com/office/powerpoint/2010/main" val="210230518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8B9EA-0440-1933-EB61-360858DADDAD}"/>
              </a:ext>
            </a:extLst>
          </p:cNvPr>
          <p:cNvSpPr>
            <a:spLocks noGrp="1"/>
          </p:cNvSpPr>
          <p:nvPr>
            <p:ph type="title"/>
          </p:nvPr>
        </p:nvSpPr>
        <p:spPr/>
        <p:txBody>
          <a:bodyPr>
            <a:normAutofit/>
          </a:bodyPr>
          <a:lstStyle/>
          <a:p>
            <a:pPr algn="ctr"/>
            <a:r>
              <a:rPr lang="en-IN" sz="3200" dirty="0"/>
              <a:t>Writ Jurisdiction – Section 220(6)</a:t>
            </a:r>
          </a:p>
        </p:txBody>
      </p:sp>
      <p:sp>
        <p:nvSpPr>
          <p:cNvPr id="3" name="Content Placeholder 2">
            <a:extLst>
              <a:ext uri="{FF2B5EF4-FFF2-40B4-BE49-F238E27FC236}">
                <a16:creationId xmlns:a16="http://schemas.microsoft.com/office/drawing/2014/main" id="{254C5773-DE52-CE14-8701-26A738A88303}"/>
              </a:ext>
            </a:extLst>
          </p:cNvPr>
          <p:cNvSpPr>
            <a:spLocks noGrp="1"/>
          </p:cNvSpPr>
          <p:nvPr>
            <p:ph idx="1"/>
          </p:nvPr>
        </p:nvSpPr>
        <p:spPr/>
        <p:txBody>
          <a:bodyPr>
            <a:normAutofit/>
          </a:bodyPr>
          <a:lstStyle/>
          <a:p>
            <a:r>
              <a:rPr lang="en-US" sz="2000" dirty="0"/>
              <a:t>Recovery without disposing off stay application </a:t>
            </a:r>
          </a:p>
          <a:p>
            <a:r>
              <a:rPr lang="en-US" sz="2000" dirty="0"/>
              <a:t>Opportunity of hearing not granted </a:t>
            </a:r>
          </a:p>
          <a:p>
            <a:r>
              <a:rPr lang="en-US" sz="2000" dirty="0"/>
              <a:t>CBDT Circulars not followed </a:t>
            </a:r>
          </a:p>
          <a:p>
            <a:r>
              <a:rPr lang="en-US" sz="2000" dirty="0"/>
              <a:t>Refusal to exercise discretion </a:t>
            </a:r>
          </a:p>
          <a:p>
            <a:r>
              <a:rPr lang="en-US" sz="2000" dirty="0"/>
              <a:t>Non-speaking order on stay application</a:t>
            </a:r>
            <a:endParaRPr lang="en-IN" sz="2000" dirty="0"/>
          </a:p>
        </p:txBody>
      </p:sp>
    </p:spTree>
    <p:extLst>
      <p:ext uri="{BB962C8B-B14F-4D97-AF65-F5344CB8AC3E}">
        <p14:creationId xmlns:p14="http://schemas.microsoft.com/office/powerpoint/2010/main" val="32995704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8B9EA-0440-1933-EB61-360858DADDAD}"/>
              </a:ext>
            </a:extLst>
          </p:cNvPr>
          <p:cNvSpPr>
            <a:spLocks noGrp="1"/>
          </p:cNvSpPr>
          <p:nvPr>
            <p:ph type="title"/>
          </p:nvPr>
        </p:nvSpPr>
        <p:spPr/>
        <p:txBody>
          <a:bodyPr>
            <a:normAutofit/>
          </a:bodyPr>
          <a:lstStyle/>
          <a:p>
            <a:r>
              <a:rPr lang="en-IN" sz="3200" dirty="0"/>
              <a:t>Writ Jurisdiction – Section 254</a:t>
            </a:r>
          </a:p>
        </p:txBody>
      </p:sp>
      <p:sp>
        <p:nvSpPr>
          <p:cNvPr id="3" name="Content Placeholder 2">
            <a:extLst>
              <a:ext uri="{FF2B5EF4-FFF2-40B4-BE49-F238E27FC236}">
                <a16:creationId xmlns:a16="http://schemas.microsoft.com/office/drawing/2014/main" id="{254C5773-DE52-CE14-8701-26A738A88303}"/>
              </a:ext>
            </a:extLst>
          </p:cNvPr>
          <p:cNvSpPr>
            <a:spLocks noGrp="1"/>
          </p:cNvSpPr>
          <p:nvPr>
            <p:ph idx="1"/>
          </p:nvPr>
        </p:nvSpPr>
        <p:spPr/>
        <p:txBody>
          <a:bodyPr>
            <a:normAutofit/>
          </a:bodyPr>
          <a:lstStyle/>
          <a:p>
            <a:r>
              <a:rPr lang="en-US" sz="2000" dirty="0"/>
              <a:t>Order rejecting rectification application u/s 254(2) </a:t>
            </a:r>
          </a:p>
          <a:p>
            <a:r>
              <a:rPr lang="en-US" sz="2000" dirty="0"/>
              <a:t>Order rejecting application for additional evidence under rule 27 of ITAT Rules</a:t>
            </a:r>
          </a:p>
          <a:p>
            <a:r>
              <a:rPr lang="en-US" sz="2000" dirty="0"/>
              <a:t> Recalling of order passed in appeal</a:t>
            </a:r>
            <a:endParaRPr lang="en-IN" sz="2000" dirty="0"/>
          </a:p>
        </p:txBody>
      </p:sp>
    </p:spTree>
    <p:extLst>
      <p:ext uri="{BB962C8B-B14F-4D97-AF65-F5344CB8AC3E}">
        <p14:creationId xmlns:p14="http://schemas.microsoft.com/office/powerpoint/2010/main" val="18020251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8B9EA-0440-1933-EB61-360858DADDAD}"/>
              </a:ext>
            </a:extLst>
          </p:cNvPr>
          <p:cNvSpPr>
            <a:spLocks noGrp="1"/>
          </p:cNvSpPr>
          <p:nvPr>
            <p:ph type="title"/>
          </p:nvPr>
        </p:nvSpPr>
        <p:spPr/>
        <p:txBody>
          <a:bodyPr>
            <a:normAutofit/>
          </a:bodyPr>
          <a:lstStyle/>
          <a:p>
            <a:r>
              <a:rPr lang="en-IN" sz="3200" dirty="0"/>
              <a:t>Writ Jurisdiction – Section 201 </a:t>
            </a:r>
          </a:p>
        </p:txBody>
      </p:sp>
      <p:sp>
        <p:nvSpPr>
          <p:cNvPr id="3" name="Content Placeholder 2">
            <a:extLst>
              <a:ext uri="{FF2B5EF4-FFF2-40B4-BE49-F238E27FC236}">
                <a16:creationId xmlns:a16="http://schemas.microsoft.com/office/drawing/2014/main" id="{254C5773-DE52-CE14-8701-26A738A88303}"/>
              </a:ext>
            </a:extLst>
          </p:cNvPr>
          <p:cNvSpPr>
            <a:spLocks noGrp="1"/>
          </p:cNvSpPr>
          <p:nvPr>
            <p:ph idx="1"/>
          </p:nvPr>
        </p:nvSpPr>
        <p:spPr>
          <a:xfrm>
            <a:off x="838200" y="1511300"/>
            <a:ext cx="10515600" cy="4665663"/>
          </a:xfrm>
        </p:spPr>
        <p:txBody>
          <a:bodyPr>
            <a:noAutofit/>
          </a:bodyPr>
          <a:lstStyle/>
          <a:p>
            <a:r>
              <a:rPr lang="en-IN" sz="2000" dirty="0"/>
              <a:t>Barred by limitation</a:t>
            </a:r>
          </a:p>
          <a:p>
            <a:r>
              <a:rPr lang="en-IN" sz="2000" dirty="0"/>
              <a:t>Territorial Jurisdiction</a:t>
            </a:r>
          </a:p>
          <a:p>
            <a:r>
              <a:rPr lang="en-IN" sz="2000" dirty="0"/>
              <a:t>TDS officer acting beyond the powers vested under section 201</a:t>
            </a:r>
          </a:p>
          <a:p>
            <a:pPr marL="0" indent="0">
              <a:buNone/>
            </a:pPr>
            <a:r>
              <a:rPr lang="en-US" sz="2000" dirty="0">
                <a:solidFill>
                  <a:srgbClr val="FFFF00"/>
                </a:solidFill>
              </a:rPr>
              <a:t>Bharti Airtel Ltd. v. Union of India[2016] 76 taxmann.com 256(Delhi)</a:t>
            </a:r>
          </a:p>
          <a:p>
            <a:pPr marL="0" indent="0" algn="just">
              <a:buNone/>
            </a:pPr>
            <a:r>
              <a:rPr lang="en-US" sz="2000" dirty="0"/>
              <a:t>Petitioner challenged the TDS proceedings initiated under Section 201 IT Act in the case when payment was made to Non Resident Indian and where no limitation was prescribed for the same in the IT Act. The Hon’ble Delhi High Court held that even though there is absence of any limitation period in respect of payment to NRI for purpose of Section 195 r/w 201 of the Act, yet proceedings under Section 201 can be initiated against nonresidents only within reasonable time period. </a:t>
            </a:r>
          </a:p>
          <a:p>
            <a:pPr marL="0" indent="0" algn="just">
              <a:buNone/>
            </a:pPr>
            <a:r>
              <a:rPr lang="en-US" sz="2000" dirty="0"/>
              <a:t>Held: Notice issued u/s 201 of the Act to </a:t>
            </a:r>
            <a:r>
              <a:rPr lang="en-US" sz="2000" dirty="0" err="1"/>
              <a:t>assessee</a:t>
            </a:r>
            <a:r>
              <a:rPr lang="en-US" sz="2000" dirty="0"/>
              <a:t> in respect to payment made to nonresidents after expiry of four years from end of relevant assessment year, it was to be dismissed being barred by limitation </a:t>
            </a:r>
          </a:p>
          <a:p>
            <a:pPr marL="0" indent="0" algn="just">
              <a:buNone/>
            </a:pPr>
            <a:r>
              <a:rPr lang="en-US" sz="2000" dirty="0"/>
              <a:t> </a:t>
            </a:r>
            <a:r>
              <a:rPr lang="en-US" sz="2000" dirty="0">
                <a:solidFill>
                  <a:srgbClr val="FFC000"/>
                </a:solidFill>
              </a:rPr>
              <a:t>Latest Amendment-  time period brought in for all assesses- six yrs from the end of the relevant AY or 2 yrs from the end of the corrected statement which ever is later- </a:t>
            </a:r>
            <a:r>
              <a:rPr lang="en-US" sz="2000" dirty="0" err="1">
                <a:solidFill>
                  <a:srgbClr val="FFC000"/>
                </a:solidFill>
              </a:rPr>
              <a:t>w.e.f</a:t>
            </a:r>
            <a:r>
              <a:rPr lang="en-US" sz="2000" dirty="0">
                <a:solidFill>
                  <a:srgbClr val="FFC000"/>
                </a:solidFill>
              </a:rPr>
              <a:t> 1</a:t>
            </a:r>
            <a:r>
              <a:rPr lang="en-US" sz="2000" baseline="30000" dirty="0">
                <a:solidFill>
                  <a:srgbClr val="FFC000"/>
                </a:solidFill>
              </a:rPr>
              <a:t>st</a:t>
            </a:r>
            <a:r>
              <a:rPr lang="en-US" sz="2000" dirty="0">
                <a:solidFill>
                  <a:srgbClr val="FFC000"/>
                </a:solidFill>
              </a:rPr>
              <a:t> April 2025.</a:t>
            </a:r>
            <a:endParaRPr lang="en-IN" sz="2000" dirty="0">
              <a:solidFill>
                <a:srgbClr val="FFC000"/>
              </a:solidFill>
            </a:endParaRPr>
          </a:p>
        </p:txBody>
      </p:sp>
    </p:spTree>
    <p:extLst>
      <p:ext uri="{BB962C8B-B14F-4D97-AF65-F5344CB8AC3E}">
        <p14:creationId xmlns:p14="http://schemas.microsoft.com/office/powerpoint/2010/main" val="7282588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19FBB-EB7D-AF13-7DA9-8A6C43771532}"/>
              </a:ext>
            </a:extLst>
          </p:cNvPr>
          <p:cNvSpPr>
            <a:spLocks noGrp="1"/>
          </p:cNvSpPr>
          <p:nvPr>
            <p:ph type="title"/>
          </p:nvPr>
        </p:nvSpPr>
        <p:spPr/>
        <p:txBody>
          <a:bodyPr/>
          <a:lstStyle/>
          <a:p>
            <a:pPr algn="ctr"/>
            <a:r>
              <a:rPr lang="en-IN" dirty="0"/>
              <a:t>Drafting of Writ Petition before HC</a:t>
            </a:r>
          </a:p>
        </p:txBody>
      </p:sp>
      <p:graphicFrame>
        <p:nvGraphicFramePr>
          <p:cNvPr id="4" name="Content Placeholder 3">
            <a:extLst>
              <a:ext uri="{FF2B5EF4-FFF2-40B4-BE49-F238E27FC236}">
                <a16:creationId xmlns:a16="http://schemas.microsoft.com/office/drawing/2014/main" id="{971A61F6-3089-1103-E33A-FF006ECBF8F3}"/>
              </a:ext>
            </a:extLst>
          </p:cNvPr>
          <p:cNvGraphicFramePr>
            <a:graphicFrameLocks noGrp="1" noChangeAspect="1"/>
          </p:cNvGraphicFramePr>
          <p:nvPr>
            <p:ph idx="1"/>
          </p:nvPr>
        </p:nvGraphicFramePr>
        <p:xfrm>
          <a:off x="5638800" y="3597275"/>
          <a:ext cx="914400" cy="806450"/>
        </p:xfrm>
        <a:graphic>
          <a:graphicData uri="http://schemas.openxmlformats.org/presentationml/2006/ole">
            <mc:AlternateContent xmlns:mc="http://schemas.openxmlformats.org/markup-compatibility/2006">
              <mc:Choice xmlns:v="urn:schemas-microsoft-com:vml" Requires="v">
                <p:oleObj spid="_x0000_s2050" name="Document" showAsIcon="1" r:id="rId3" imgW="914597" imgH="806311" progId="Word.Document.12">
                  <p:embed/>
                </p:oleObj>
              </mc:Choice>
              <mc:Fallback>
                <p:oleObj name="Document" showAsIcon="1" r:id="rId3" imgW="914597" imgH="806311" progId="Word.Document.12">
                  <p:embed/>
                  <p:pic>
                    <p:nvPicPr>
                      <p:cNvPr id="4" name="Content Placeholder 3">
                        <a:extLst>
                          <a:ext uri="{FF2B5EF4-FFF2-40B4-BE49-F238E27FC236}">
                            <a16:creationId xmlns:a16="http://schemas.microsoft.com/office/drawing/2014/main" id="{971A61F6-3089-1103-E33A-FF006ECBF8F3}"/>
                          </a:ext>
                        </a:extLst>
                      </p:cNvPr>
                      <p:cNvPicPr/>
                      <p:nvPr/>
                    </p:nvPicPr>
                    <p:blipFill>
                      <a:blip r:embed="rId4"/>
                      <a:stretch>
                        <a:fillRect/>
                      </a:stretch>
                    </p:blipFill>
                    <p:spPr>
                      <a:xfrm>
                        <a:off x="5638800" y="35972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54117587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6FE14-B00B-9271-07F5-7F059A0D410E}"/>
              </a:ext>
            </a:extLst>
          </p:cNvPr>
          <p:cNvSpPr>
            <a:spLocks noGrp="1"/>
          </p:cNvSpPr>
          <p:nvPr>
            <p:ph type="title"/>
          </p:nvPr>
        </p:nvSpPr>
        <p:spPr/>
        <p:txBody>
          <a:bodyPr>
            <a:normAutofit/>
          </a:bodyPr>
          <a:lstStyle/>
          <a:p>
            <a:pPr algn="ctr"/>
            <a:r>
              <a:rPr lang="en-IN" sz="3200" dirty="0"/>
              <a:t>Prosecution Proceedings- Income Tax</a:t>
            </a:r>
          </a:p>
        </p:txBody>
      </p:sp>
      <p:sp>
        <p:nvSpPr>
          <p:cNvPr id="3" name="Content Placeholder 2">
            <a:extLst>
              <a:ext uri="{FF2B5EF4-FFF2-40B4-BE49-F238E27FC236}">
                <a16:creationId xmlns:a16="http://schemas.microsoft.com/office/drawing/2014/main" id="{910BD9F5-9757-F8E1-7E20-B0DF39C78136}"/>
              </a:ext>
            </a:extLst>
          </p:cNvPr>
          <p:cNvSpPr>
            <a:spLocks noGrp="1"/>
          </p:cNvSpPr>
          <p:nvPr>
            <p:ph idx="1"/>
          </p:nvPr>
        </p:nvSpPr>
        <p:spPr/>
        <p:txBody>
          <a:bodyPr>
            <a:normAutofit fontScale="92500" lnSpcReduction="20000"/>
          </a:bodyPr>
          <a:lstStyle/>
          <a:p>
            <a:pPr algn="just"/>
            <a:r>
              <a:rPr lang="en-IN" sz="2200" dirty="0"/>
              <a:t>Chapter XXII contains Section 275A to 280D dealing with offences and prosecution.</a:t>
            </a:r>
          </a:p>
          <a:p>
            <a:pPr marL="0" indent="0" algn="just">
              <a:buNone/>
            </a:pPr>
            <a:endParaRPr lang="en-IN" sz="2200" dirty="0"/>
          </a:p>
          <a:p>
            <a:pPr algn="just"/>
            <a:r>
              <a:rPr lang="en-IN" sz="2200" dirty="0"/>
              <a:t>Recently, application of prosecution proceedings have become more regular . Noncompliance, evasion, non payment of TDS, or TCS, concealment of income are some offences. </a:t>
            </a:r>
          </a:p>
          <a:p>
            <a:pPr marL="0" indent="0" algn="just">
              <a:buNone/>
            </a:pPr>
            <a:endParaRPr lang="en-IN" sz="2200" dirty="0"/>
          </a:p>
          <a:p>
            <a:pPr algn="just"/>
            <a:r>
              <a:rPr lang="en-IN" sz="2200" dirty="0"/>
              <a:t>Two types of offences</a:t>
            </a:r>
          </a:p>
          <a:p>
            <a:pPr lvl="1" algn="just"/>
            <a:r>
              <a:rPr lang="en-IN" sz="2200" dirty="0"/>
              <a:t>Cognizable- Police can arrest without warrant ( Serious in nature)</a:t>
            </a:r>
          </a:p>
          <a:p>
            <a:pPr lvl="1" algn="just"/>
            <a:r>
              <a:rPr lang="en-IN" sz="2200" dirty="0"/>
              <a:t>Non-cognizable- Police cannot arrest without a warrant</a:t>
            </a:r>
          </a:p>
          <a:p>
            <a:pPr lvl="1" algn="just"/>
            <a:endParaRPr lang="en-IN" sz="2200" dirty="0"/>
          </a:p>
          <a:p>
            <a:pPr algn="just"/>
            <a:r>
              <a:rPr lang="en-IN" sz="2200" dirty="0"/>
              <a:t>Sec 276CC- ‘Wilful’ default in Non-filing of </a:t>
            </a:r>
            <a:r>
              <a:rPr lang="en-IN" sz="2200" dirty="0" err="1"/>
              <a:t>RoI</a:t>
            </a:r>
            <a:r>
              <a:rPr lang="en-IN" sz="2200" dirty="0"/>
              <a:t>. ( Non-cognizable offence )- imprisonment 6 months to 7 years</a:t>
            </a:r>
          </a:p>
          <a:p>
            <a:pPr marL="457200" lvl="1" indent="0" algn="just">
              <a:buNone/>
            </a:pPr>
            <a:r>
              <a:rPr lang="en-IN" sz="2200" dirty="0"/>
              <a:t> </a:t>
            </a:r>
          </a:p>
          <a:p>
            <a:pPr marL="457200" lvl="1" indent="0" algn="just">
              <a:buNone/>
            </a:pPr>
            <a:r>
              <a:rPr lang="en-IN" sz="1600" dirty="0"/>
              <a:t>	</a:t>
            </a:r>
          </a:p>
        </p:txBody>
      </p:sp>
    </p:spTree>
    <p:extLst>
      <p:ext uri="{BB962C8B-B14F-4D97-AF65-F5344CB8AC3E}">
        <p14:creationId xmlns:p14="http://schemas.microsoft.com/office/powerpoint/2010/main" val="57789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69A3F-9E24-4289-2818-90411664F843}"/>
              </a:ext>
            </a:extLst>
          </p:cNvPr>
          <p:cNvSpPr>
            <a:spLocks noGrp="1"/>
          </p:cNvSpPr>
          <p:nvPr>
            <p:ph type="title"/>
          </p:nvPr>
        </p:nvSpPr>
        <p:spPr/>
        <p:txBody>
          <a:bodyPr>
            <a:normAutofit/>
          </a:bodyPr>
          <a:lstStyle/>
          <a:p>
            <a:pPr algn="ctr"/>
            <a:r>
              <a:rPr lang="en-IN" sz="3200" dirty="0"/>
              <a:t>Prosecution Proceedings- Income Tax</a:t>
            </a:r>
          </a:p>
        </p:txBody>
      </p:sp>
      <p:sp>
        <p:nvSpPr>
          <p:cNvPr id="3" name="Content Placeholder 2">
            <a:extLst>
              <a:ext uri="{FF2B5EF4-FFF2-40B4-BE49-F238E27FC236}">
                <a16:creationId xmlns:a16="http://schemas.microsoft.com/office/drawing/2014/main" id="{50144A73-A260-7C3B-9489-D47C085F8C60}"/>
              </a:ext>
            </a:extLst>
          </p:cNvPr>
          <p:cNvSpPr>
            <a:spLocks noGrp="1"/>
          </p:cNvSpPr>
          <p:nvPr>
            <p:ph idx="1"/>
          </p:nvPr>
        </p:nvSpPr>
        <p:spPr/>
        <p:txBody>
          <a:bodyPr>
            <a:normAutofit fontScale="47500" lnSpcReduction="20000"/>
          </a:bodyPr>
          <a:lstStyle/>
          <a:p>
            <a:pPr lvl="1" algn="just"/>
            <a:r>
              <a:rPr lang="en-IN" sz="3600" dirty="0"/>
              <a:t>Failure to reply to notices can invite issuance of non-bailable warrant by the concerned magistrate court</a:t>
            </a:r>
          </a:p>
          <a:p>
            <a:pPr lvl="1" algn="just"/>
            <a:r>
              <a:rPr lang="en-IN" sz="3600" dirty="0"/>
              <a:t>Steps to be taken:- </a:t>
            </a:r>
          </a:p>
          <a:p>
            <a:pPr lvl="2" algn="just"/>
            <a:r>
              <a:rPr lang="en-IN" sz="3600" dirty="0"/>
              <a:t>File for a recall warrant petition before the concerned magistrate court.</a:t>
            </a:r>
          </a:p>
          <a:p>
            <a:pPr lvl="2" algn="just"/>
            <a:r>
              <a:rPr lang="en-IN" sz="3600" dirty="0"/>
              <a:t>Obtain the copy of the complaint if not already served.</a:t>
            </a:r>
          </a:p>
          <a:p>
            <a:pPr lvl="2" algn="just"/>
            <a:r>
              <a:rPr lang="en-IN" sz="3600" dirty="0"/>
              <a:t>See if the offence can be compounded as per Article 279(2) r/w circular issued by CBDT in ………</a:t>
            </a:r>
          </a:p>
          <a:p>
            <a:pPr lvl="2" algn="just"/>
            <a:r>
              <a:rPr lang="en-IN" sz="3600" dirty="0"/>
              <a:t>If compounding is not permitted by the Authority, file a writ petition seeking direction for compounding..</a:t>
            </a:r>
          </a:p>
          <a:p>
            <a:pPr lvl="2" algn="just"/>
            <a:r>
              <a:rPr lang="en-IN" sz="3600" dirty="0"/>
              <a:t>If offence is not one to be prosecuted, file a criminal original petition before the HC seeking to quash the entire proceedings</a:t>
            </a:r>
          </a:p>
          <a:p>
            <a:pPr marL="914400" lvl="2" indent="0" algn="just">
              <a:buNone/>
            </a:pPr>
            <a:r>
              <a:rPr lang="en-IN" sz="3600" dirty="0">
                <a:solidFill>
                  <a:srgbClr val="FFFF00"/>
                </a:solidFill>
              </a:rPr>
              <a:t>Madras HC ruling in Kabir Ahmed Shakir Vs ITO</a:t>
            </a:r>
          </a:p>
          <a:p>
            <a:pPr marL="914400" lvl="2" indent="0" algn="just">
              <a:buNone/>
            </a:pPr>
            <a:r>
              <a:rPr lang="en-IN" sz="3600" b="1" u="sng" dirty="0"/>
              <a:t>Prosecution in case of companies</a:t>
            </a:r>
            <a:r>
              <a:rPr lang="en-IN" sz="3600" dirty="0"/>
              <a:t>:</a:t>
            </a:r>
          </a:p>
          <a:p>
            <a:pPr marL="914400" lvl="2" indent="0" algn="just">
              <a:buNone/>
            </a:pPr>
            <a:endParaRPr lang="en-IN" sz="3600" dirty="0"/>
          </a:p>
          <a:p>
            <a:pPr marL="914400" lvl="2" indent="0" algn="just">
              <a:buNone/>
            </a:pPr>
            <a:r>
              <a:rPr lang="en-IN" sz="3600" dirty="0"/>
              <a:t>Since company is not a juridic person, they cannot be put behind bars. Hence considerable amount of fine can be imposed- </a:t>
            </a:r>
            <a:r>
              <a:rPr lang="en-IN" sz="3600" dirty="0">
                <a:solidFill>
                  <a:srgbClr val="FFFF00"/>
                </a:solidFill>
              </a:rPr>
              <a:t> Standard chartered bank Vs Enforcement Directorate – 275 ITR 81 (SC) ( 5 judge Bench)</a:t>
            </a:r>
            <a:endParaRPr lang="en-IN" sz="3600" dirty="0"/>
          </a:p>
          <a:p>
            <a:pPr marL="914400" lvl="2" indent="0">
              <a:buNone/>
            </a:pPr>
            <a:endParaRPr lang="en-IN" sz="3600" dirty="0">
              <a:solidFill>
                <a:srgbClr val="FFFF00"/>
              </a:solidFill>
            </a:endParaRPr>
          </a:p>
          <a:p>
            <a:pPr marL="914400" lvl="2" indent="0">
              <a:buNone/>
            </a:pPr>
            <a:endParaRPr lang="en-IN" sz="2900" dirty="0"/>
          </a:p>
          <a:p>
            <a:endParaRPr lang="en-IN" dirty="0"/>
          </a:p>
        </p:txBody>
      </p:sp>
    </p:spTree>
    <p:extLst>
      <p:ext uri="{BB962C8B-B14F-4D97-AF65-F5344CB8AC3E}">
        <p14:creationId xmlns:p14="http://schemas.microsoft.com/office/powerpoint/2010/main" val="24461967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89B96-8FDB-01D9-B6FD-1B923DEBCEBC}"/>
              </a:ext>
            </a:extLst>
          </p:cNvPr>
          <p:cNvSpPr>
            <a:spLocks noGrp="1"/>
          </p:cNvSpPr>
          <p:nvPr>
            <p:ph type="title"/>
          </p:nvPr>
        </p:nvSpPr>
        <p:spPr/>
        <p:txBody>
          <a:bodyPr>
            <a:normAutofit/>
          </a:bodyPr>
          <a:lstStyle/>
          <a:p>
            <a:pPr algn="ctr"/>
            <a:r>
              <a:rPr lang="en-IN" sz="3200" dirty="0"/>
              <a:t>Revision under Section 263</a:t>
            </a:r>
          </a:p>
        </p:txBody>
      </p:sp>
      <p:sp>
        <p:nvSpPr>
          <p:cNvPr id="3" name="Content Placeholder 2">
            <a:extLst>
              <a:ext uri="{FF2B5EF4-FFF2-40B4-BE49-F238E27FC236}">
                <a16:creationId xmlns:a16="http://schemas.microsoft.com/office/drawing/2014/main" id="{D8A90136-AF82-9F74-31AD-8FCFC8CAF2CE}"/>
              </a:ext>
            </a:extLst>
          </p:cNvPr>
          <p:cNvSpPr>
            <a:spLocks noGrp="1"/>
          </p:cNvSpPr>
          <p:nvPr>
            <p:ph idx="1"/>
          </p:nvPr>
        </p:nvSpPr>
        <p:spPr/>
        <p:txBody>
          <a:bodyPr>
            <a:noAutofit/>
          </a:bodyPr>
          <a:lstStyle/>
          <a:p>
            <a:pPr>
              <a:lnSpc>
                <a:spcPct val="150000"/>
              </a:lnSpc>
            </a:pPr>
            <a:r>
              <a:rPr lang="en-IN" sz="2000" dirty="0"/>
              <a:t>CIT can exercise powers under Section 263 if order passed by the AO is prejudicial to the interest of the Revenue.</a:t>
            </a:r>
          </a:p>
          <a:p>
            <a:pPr>
              <a:lnSpc>
                <a:spcPct val="150000"/>
              </a:lnSpc>
            </a:pPr>
            <a:r>
              <a:rPr lang="en-IN" sz="2000" dirty="0"/>
              <a:t>An Order can be deemed to be erroneous and prejudicial if:</a:t>
            </a:r>
          </a:p>
          <a:p>
            <a:pPr lvl="1">
              <a:lnSpc>
                <a:spcPct val="150000"/>
              </a:lnSpc>
            </a:pPr>
            <a:r>
              <a:rPr lang="en-IN" sz="2000" dirty="0"/>
              <a:t>Order passed without making any inquiries of verifications</a:t>
            </a:r>
          </a:p>
          <a:p>
            <a:pPr lvl="1">
              <a:lnSpc>
                <a:spcPct val="150000"/>
              </a:lnSpc>
            </a:pPr>
            <a:r>
              <a:rPr lang="en-IN" sz="2000" dirty="0"/>
              <a:t>Allowing relief without inquiring into the claim</a:t>
            </a:r>
          </a:p>
          <a:p>
            <a:pPr lvl="1">
              <a:lnSpc>
                <a:spcPct val="150000"/>
              </a:lnSpc>
            </a:pPr>
            <a:r>
              <a:rPr lang="en-IN" sz="2000" dirty="0"/>
              <a:t>Order not in accordance with any order, direction, etc issued by the CBDT</a:t>
            </a:r>
          </a:p>
          <a:p>
            <a:pPr lvl="1">
              <a:lnSpc>
                <a:spcPct val="150000"/>
              </a:lnSpc>
            </a:pPr>
            <a:r>
              <a:rPr lang="en-IN" sz="2000" dirty="0"/>
              <a:t>Order has not been passed in accordance to any decision which is prejudicial to the Assessee  </a:t>
            </a:r>
          </a:p>
          <a:p>
            <a:pPr lvl="2">
              <a:lnSpc>
                <a:spcPct val="150000"/>
              </a:lnSpc>
            </a:pPr>
            <a:r>
              <a:rPr lang="en-IN" dirty="0"/>
              <a:t>HC or SC in case of Assessee or any other person</a:t>
            </a:r>
          </a:p>
        </p:txBody>
      </p:sp>
    </p:spTree>
    <p:extLst>
      <p:ext uri="{BB962C8B-B14F-4D97-AF65-F5344CB8AC3E}">
        <p14:creationId xmlns:p14="http://schemas.microsoft.com/office/powerpoint/2010/main" val="314845512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89B96-8FDB-01D9-B6FD-1B923DEBCEBC}"/>
              </a:ext>
            </a:extLst>
          </p:cNvPr>
          <p:cNvSpPr>
            <a:spLocks noGrp="1"/>
          </p:cNvSpPr>
          <p:nvPr>
            <p:ph type="title"/>
          </p:nvPr>
        </p:nvSpPr>
        <p:spPr/>
        <p:txBody>
          <a:bodyPr>
            <a:normAutofit/>
          </a:bodyPr>
          <a:lstStyle/>
          <a:p>
            <a:pPr algn="ctr"/>
            <a:r>
              <a:rPr lang="en-IN" sz="3200" dirty="0"/>
              <a:t>Revision under Section 263</a:t>
            </a:r>
          </a:p>
        </p:txBody>
      </p:sp>
      <p:sp>
        <p:nvSpPr>
          <p:cNvPr id="3" name="Content Placeholder 2">
            <a:extLst>
              <a:ext uri="{FF2B5EF4-FFF2-40B4-BE49-F238E27FC236}">
                <a16:creationId xmlns:a16="http://schemas.microsoft.com/office/drawing/2014/main" id="{D8A90136-AF82-9F74-31AD-8FCFC8CAF2CE}"/>
              </a:ext>
            </a:extLst>
          </p:cNvPr>
          <p:cNvSpPr>
            <a:spLocks noGrp="1"/>
          </p:cNvSpPr>
          <p:nvPr>
            <p:ph idx="1"/>
          </p:nvPr>
        </p:nvSpPr>
        <p:spPr/>
        <p:txBody>
          <a:bodyPr/>
          <a:lstStyle/>
          <a:p>
            <a:pPr>
              <a:lnSpc>
                <a:spcPct val="150000"/>
              </a:lnSpc>
            </a:pPr>
            <a:r>
              <a:rPr lang="en-IN" sz="2000" dirty="0"/>
              <a:t>Order under Section 263 must be a speaking order.</a:t>
            </a:r>
          </a:p>
          <a:p>
            <a:pPr>
              <a:lnSpc>
                <a:spcPct val="150000"/>
              </a:lnSpc>
            </a:pPr>
            <a:r>
              <a:rPr lang="en-IN" sz="2000" dirty="0"/>
              <a:t>CIT must establish co-existence between ‘error’ and prejudice’ and record categorical findings.</a:t>
            </a:r>
          </a:p>
          <a:p>
            <a:pPr>
              <a:lnSpc>
                <a:spcPct val="150000"/>
              </a:lnSpc>
            </a:pPr>
            <a:r>
              <a:rPr lang="en-IN" sz="2000" dirty="0"/>
              <a:t>Two possible views possible – Revision under 263 cannot be invoked.</a:t>
            </a:r>
          </a:p>
          <a:p>
            <a:pPr>
              <a:lnSpc>
                <a:spcPct val="150000"/>
              </a:lnSpc>
            </a:pPr>
            <a:r>
              <a:rPr lang="en-IN" sz="2000" dirty="0"/>
              <a:t>Time-limit is 2years from the end of FY in which order sought to be revised is passed.</a:t>
            </a:r>
          </a:p>
          <a:p>
            <a:pPr lvl="1"/>
            <a:endParaRPr lang="en-IN" dirty="0"/>
          </a:p>
        </p:txBody>
      </p:sp>
    </p:spTree>
    <p:extLst>
      <p:ext uri="{BB962C8B-B14F-4D97-AF65-F5344CB8AC3E}">
        <p14:creationId xmlns:p14="http://schemas.microsoft.com/office/powerpoint/2010/main" val="425165219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89B96-8FDB-01D9-B6FD-1B923DEBCEBC}"/>
              </a:ext>
            </a:extLst>
          </p:cNvPr>
          <p:cNvSpPr>
            <a:spLocks noGrp="1"/>
          </p:cNvSpPr>
          <p:nvPr>
            <p:ph type="title"/>
          </p:nvPr>
        </p:nvSpPr>
        <p:spPr/>
        <p:txBody>
          <a:bodyPr>
            <a:normAutofit/>
          </a:bodyPr>
          <a:lstStyle/>
          <a:p>
            <a:pPr algn="ctr"/>
            <a:r>
              <a:rPr lang="en-IN" sz="3200" dirty="0"/>
              <a:t>Revision under Section 264</a:t>
            </a:r>
          </a:p>
        </p:txBody>
      </p:sp>
      <p:sp>
        <p:nvSpPr>
          <p:cNvPr id="3" name="Content Placeholder 2">
            <a:extLst>
              <a:ext uri="{FF2B5EF4-FFF2-40B4-BE49-F238E27FC236}">
                <a16:creationId xmlns:a16="http://schemas.microsoft.com/office/drawing/2014/main" id="{D8A90136-AF82-9F74-31AD-8FCFC8CAF2CE}"/>
              </a:ext>
            </a:extLst>
          </p:cNvPr>
          <p:cNvSpPr>
            <a:spLocks noGrp="1"/>
          </p:cNvSpPr>
          <p:nvPr>
            <p:ph idx="1"/>
          </p:nvPr>
        </p:nvSpPr>
        <p:spPr/>
        <p:txBody>
          <a:bodyPr/>
          <a:lstStyle/>
          <a:p>
            <a:pPr>
              <a:lnSpc>
                <a:spcPct val="150000"/>
              </a:lnSpc>
            </a:pPr>
            <a:r>
              <a:rPr lang="en-IN" sz="2000" dirty="0"/>
              <a:t>Under 264, CIT is precluded from passing an order prejudicial to the Assessee.</a:t>
            </a:r>
          </a:p>
          <a:p>
            <a:pPr>
              <a:lnSpc>
                <a:spcPct val="150000"/>
              </a:lnSpc>
            </a:pPr>
            <a:r>
              <a:rPr lang="en-IN" sz="2000" dirty="0"/>
              <a:t>Powers under section 264 can be exercised </a:t>
            </a:r>
            <a:r>
              <a:rPr lang="en-IN" sz="2000" dirty="0" err="1"/>
              <a:t>suo</a:t>
            </a:r>
            <a:r>
              <a:rPr lang="en-IN" sz="2000" dirty="0"/>
              <a:t>-moto or on an application made by the Assessee</a:t>
            </a:r>
          </a:p>
          <a:p>
            <a:pPr>
              <a:lnSpc>
                <a:spcPct val="150000"/>
              </a:lnSpc>
            </a:pPr>
            <a:r>
              <a:rPr lang="en-IN" sz="2000" dirty="0"/>
              <a:t>Conferred with wide powers</a:t>
            </a:r>
          </a:p>
          <a:p>
            <a:pPr lvl="1">
              <a:lnSpc>
                <a:spcPct val="150000"/>
              </a:lnSpc>
            </a:pPr>
            <a:r>
              <a:rPr lang="en-IN" sz="2000" dirty="0"/>
              <a:t>Can give relief on issues which came even after the completion of assessment.</a:t>
            </a:r>
          </a:p>
          <a:p>
            <a:pPr lvl="1">
              <a:lnSpc>
                <a:spcPct val="150000"/>
              </a:lnSpc>
            </a:pPr>
            <a:r>
              <a:rPr lang="en-IN" sz="2000" dirty="0"/>
              <a:t>Can entertain new grounds which were not argued before AO – C. Parikh &amp; Co. vs. CIT (1980) 4 Taxman 224 (Guj.)</a:t>
            </a:r>
          </a:p>
          <a:p>
            <a:pPr marL="457200" lvl="1" indent="0">
              <a:buNone/>
            </a:pPr>
            <a:endParaRPr lang="en-IN" dirty="0"/>
          </a:p>
        </p:txBody>
      </p:sp>
    </p:spTree>
    <p:extLst>
      <p:ext uri="{BB962C8B-B14F-4D97-AF65-F5344CB8AC3E}">
        <p14:creationId xmlns:p14="http://schemas.microsoft.com/office/powerpoint/2010/main" val="36600586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89B96-8FDB-01D9-B6FD-1B923DEBCEBC}"/>
              </a:ext>
            </a:extLst>
          </p:cNvPr>
          <p:cNvSpPr>
            <a:spLocks noGrp="1"/>
          </p:cNvSpPr>
          <p:nvPr>
            <p:ph type="title"/>
          </p:nvPr>
        </p:nvSpPr>
        <p:spPr/>
        <p:txBody>
          <a:bodyPr>
            <a:normAutofit/>
          </a:bodyPr>
          <a:lstStyle/>
          <a:p>
            <a:pPr algn="ctr"/>
            <a:r>
              <a:rPr lang="en-IN" sz="3200" dirty="0"/>
              <a:t>Revision under Section 264</a:t>
            </a:r>
          </a:p>
        </p:txBody>
      </p:sp>
      <p:sp>
        <p:nvSpPr>
          <p:cNvPr id="3" name="Content Placeholder 2">
            <a:extLst>
              <a:ext uri="{FF2B5EF4-FFF2-40B4-BE49-F238E27FC236}">
                <a16:creationId xmlns:a16="http://schemas.microsoft.com/office/drawing/2014/main" id="{D8A90136-AF82-9F74-31AD-8FCFC8CAF2CE}"/>
              </a:ext>
            </a:extLst>
          </p:cNvPr>
          <p:cNvSpPr>
            <a:spLocks noGrp="1"/>
          </p:cNvSpPr>
          <p:nvPr>
            <p:ph idx="1"/>
          </p:nvPr>
        </p:nvSpPr>
        <p:spPr>
          <a:xfrm>
            <a:off x="838200" y="1511300"/>
            <a:ext cx="10515600" cy="4665663"/>
          </a:xfrm>
        </p:spPr>
        <p:txBody>
          <a:bodyPr>
            <a:noAutofit/>
          </a:bodyPr>
          <a:lstStyle/>
          <a:p>
            <a:pPr algn="just">
              <a:lnSpc>
                <a:spcPct val="150000"/>
              </a:lnSpc>
            </a:pPr>
            <a:r>
              <a:rPr lang="en-IN" sz="2000" dirty="0"/>
              <a:t>Illustration of cases for revision</a:t>
            </a:r>
          </a:p>
          <a:p>
            <a:pPr lvl="1" algn="just">
              <a:lnSpc>
                <a:spcPct val="150000"/>
              </a:lnSpc>
            </a:pPr>
            <a:r>
              <a:rPr lang="en-IN" sz="2000" dirty="0">
                <a:effectLst/>
                <a:ea typeface="Calibri" panose="020F0502020204030204" pitchFamily="34" charset="0"/>
                <a:cs typeface="Times New Roman" panose="02020603050405020304" pitchFamily="18" charset="0"/>
              </a:rPr>
              <a:t>Where a return is rejected as belated without application of mind</a:t>
            </a:r>
          </a:p>
          <a:p>
            <a:pPr lvl="1" algn="just">
              <a:lnSpc>
                <a:spcPct val="150000"/>
              </a:lnSpc>
            </a:pPr>
            <a:r>
              <a:rPr lang="en-IN" sz="2000" dirty="0">
                <a:effectLst/>
                <a:ea typeface="Calibri" panose="020F0502020204030204" pitchFamily="34" charset="0"/>
                <a:cs typeface="Times New Roman" panose="02020603050405020304" pitchFamily="18" charset="0"/>
              </a:rPr>
              <a:t>Where the assessee has omitted to claim certain deductions though all the relevant data are on record</a:t>
            </a:r>
          </a:p>
          <a:p>
            <a:pPr lvl="1" algn="just">
              <a:lnSpc>
                <a:spcPct val="150000"/>
              </a:lnSpc>
            </a:pPr>
            <a:r>
              <a:rPr lang="en-IN" sz="2000" dirty="0">
                <a:effectLst/>
                <a:ea typeface="Calibri" panose="020F0502020204030204" pitchFamily="34" charset="0"/>
                <a:cs typeface="Times New Roman" panose="02020603050405020304" pitchFamily="18" charset="0"/>
              </a:rPr>
              <a:t>Where the assessee challenges the correctness of the AO on the basis of earlier or later decision of the Tribunal, HC or SC.</a:t>
            </a:r>
          </a:p>
          <a:p>
            <a:pPr algn="just">
              <a:lnSpc>
                <a:spcPct val="150000"/>
              </a:lnSpc>
            </a:pPr>
            <a:r>
              <a:rPr lang="en-IN" sz="2000" dirty="0"/>
              <a:t>Time limit – Within one year </a:t>
            </a:r>
            <a:r>
              <a:rPr lang="en-IN" sz="2000" dirty="0">
                <a:effectLst/>
                <a:ea typeface="Calibri" panose="020F0502020204030204" pitchFamily="34" charset="0"/>
              </a:rPr>
              <a:t>from the date on which the order in question was communicated to him or the date on which he otherwise came to know of it, whichever is earlier</a:t>
            </a:r>
            <a:r>
              <a:rPr lang="en-IN" sz="2000" dirty="0"/>
              <a:t> </a:t>
            </a:r>
          </a:p>
          <a:p>
            <a:pPr lvl="1" algn="just">
              <a:lnSpc>
                <a:spcPct val="150000"/>
              </a:lnSpc>
            </a:pPr>
            <a:r>
              <a:rPr lang="en-IN" sz="2000" dirty="0"/>
              <a:t>CIT may condone a delay if any subject to satisfaction of sufficient cause.</a:t>
            </a:r>
          </a:p>
        </p:txBody>
      </p:sp>
    </p:spTree>
    <p:extLst>
      <p:ext uri="{BB962C8B-B14F-4D97-AF65-F5344CB8AC3E}">
        <p14:creationId xmlns:p14="http://schemas.microsoft.com/office/powerpoint/2010/main" val="958832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ED65E-C4D6-C808-7228-5FC477D81388}"/>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36316B7F-60A3-608C-6E2D-1C9B420AAD7E}"/>
              </a:ext>
            </a:extLst>
          </p:cNvPr>
          <p:cNvSpPr txBox="1">
            <a:spLocks/>
          </p:cNvSpPr>
          <p:nvPr/>
        </p:nvSpPr>
        <p:spPr bwMode="ltGray">
          <a:xfrm>
            <a:off x="1493642" y="415602"/>
            <a:ext cx="10318531" cy="880274"/>
          </a:xfrm>
          <a:prstGeom prst="rect">
            <a:avLst/>
          </a:prstGeom>
        </p:spPr>
        <p:txBody>
          <a:bodyPr vert="horz" lIns="91440" tIns="45720" rIns="91440" bIns="45720" rtlCol="0" anchor="b">
            <a:normAutofit/>
          </a:bodyPr>
          <a:lstStyle>
            <a:lvl1pPr algn="ctr" defTabSz="914400" rtl="0" eaLnBrk="1" latinLnBrk="0" hangingPunct="1">
              <a:lnSpc>
                <a:spcPct val="125000"/>
              </a:lnSpc>
              <a:spcBef>
                <a:spcPct val="0"/>
              </a:spcBef>
              <a:buNone/>
              <a:defRPr sz="6000" b="1" kern="1200">
                <a:solidFill>
                  <a:schemeClr val="bg1"/>
                </a:solidFill>
                <a:latin typeface="+mj-lt"/>
                <a:ea typeface="+mj-ea"/>
                <a:cs typeface="+mj-cs"/>
              </a:defRPr>
            </a:lvl1pPr>
          </a:lstStyle>
          <a:p>
            <a:pPr>
              <a:defRPr/>
            </a:pPr>
            <a:r>
              <a:rPr lang="en-IN" sz="3200" dirty="0">
                <a:solidFill>
                  <a:schemeClr val="tx1"/>
                </a:solidFill>
              </a:rPr>
              <a:t>Doctrine of Merger – 143(1) and 143(3)</a:t>
            </a:r>
          </a:p>
        </p:txBody>
      </p:sp>
      <p:sp>
        <p:nvSpPr>
          <p:cNvPr id="9" name="Content Placeholder 6">
            <a:extLst>
              <a:ext uri="{FF2B5EF4-FFF2-40B4-BE49-F238E27FC236}">
                <a16:creationId xmlns:a16="http://schemas.microsoft.com/office/drawing/2014/main" id="{4C34F2CA-4F9F-C541-307F-B545E3ACC119}"/>
              </a:ext>
            </a:extLst>
          </p:cNvPr>
          <p:cNvSpPr txBox="1">
            <a:spLocks/>
          </p:cNvSpPr>
          <p:nvPr/>
        </p:nvSpPr>
        <p:spPr bwMode="white">
          <a:xfrm>
            <a:off x="646528" y="1547050"/>
            <a:ext cx="10898944" cy="46556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en-US" sz="2000" b="1" u="sng" dirty="0">
                <a:solidFill>
                  <a:schemeClr val="tx1"/>
                </a:solidFill>
              </a:rPr>
              <a:t>Case Study 2</a:t>
            </a:r>
          </a:p>
          <a:p>
            <a:pPr marL="285750" indent="-285750" algn="just">
              <a:buFont typeface="Arial" panose="020B0604020202020204" pitchFamily="34" charset="0"/>
              <a:buChar char="•"/>
            </a:pPr>
            <a:r>
              <a:rPr lang="en-US" sz="2000" dirty="0">
                <a:solidFill>
                  <a:schemeClr val="tx1"/>
                </a:solidFill>
              </a:rPr>
              <a:t>Intimation under Section 143(1) passed wherein there is a variance w.r.t two issues.</a:t>
            </a:r>
          </a:p>
          <a:p>
            <a:pPr marL="285750" indent="-285750" algn="just">
              <a:buFont typeface="Arial" panose="020B0604020202020204" pitchFamily="34" charset="0"/>
              <a:buChar char="•"/>
            </a:pPr>
            <a:r>
              <a:rPr lang="en-US" sz="2000" dirty="0">
                <a:solidFill>
                  <a:schemeClr val="tx1"/>
                </a:solidFill>
              </a:rPr>
              <a:t>Assessee forgot to appeal against the said Intimation.</a:t>
            </a:r>
          </a:p>
          <a:p>
            <a:pPr marL="285750" indent="-285750" algn="just">
              <a:buFont typeface="Arial" panose="020B0604020202020204" pitchFamily="34" charset="0"/>
              <a:buChar char="•"/>
            </a:pPr>
            <a:r>
              <a:rPr lang="en-US" sz="2000" dirty="0">
                <a:solidFill>
                  <a:schemeClr val="tx1"/>
                </a:solidFill>
              </a:rPr>
              <a:t>Assessment proceedings completed and assessment order passed comprising of new issues not part of the Intimation under Section 143(1).</a:t>
            </a:r>
          </a:p>
          <a:p>
            <a:pPr marL="285750" indent="-285750" algn="just">
              <a:buFont typeface="Arial" panose="020B0604020202020204" pitchFamily="34" charset="0"/>
              <a:buChar char="•"/>
            </a:pPr>
            <a:r>
              <a:rPr lang="en-US" sz="2000" dirty="0">
                <a:solidFill>
                  <a:schemeClr val="tx1"/>
                </a:solidFill>
              </a:rPr>
              <a:t>Can the Assessee appeal against the Original Assessment Order for the issues pertaining to 143(1) as well?</a:t>
            </a:r>
          </a:p>
          <a:p>
            <a:pPr marL="742950" lvl="1" indent="-285750" algn="just">
              <a:buFont typeface="Arial" panose="020B0604020202020204" pitchFamily="34" charset="0"/>
              <a:buChar char="•"/>
            </a:pPr>
            <a:r>
              <a:rPr lang="en-IN" sz="2000" dirty="0"/>
              <a:t>Global </a:t>
            </a:r>
            <a:r>
              <a:rPr lang="en-IN" sz="2000" dirty="0" err="1"/>
              <a:t>Entropolis</a:t>
            </a:r>
            <a:r>
              <a:rPr lang="en-IN" sz="2000" dirty="0"/>
              <a:t> (Vizag) Pvt Ltd v. AO [</a:t>
            </a:r>
            <a:r>
              <a:rPr lang="fr-FR" sz="2000" dirty="0"/>
              <a:t>2023 (8) TMI 81 - ITAT Chennai</a:t>
            </a:r>
            <a:r>
              <a:rPr lang="en-IN" sz="2000" dirty="0"/>
              <a:t>]</a:t>
            </a:r>
          </a:p>
        </p:txBody>
      </p:sp>
    </p:spTree>
    <p:extLst>
      <p:ext uri="{BB962C8B-B14F-4D97-AF65-F5344CB8AC3E}">
        <p14:creationId xmlns:p14="http://schemas.microsoft.com/office/powerpoint/2010/main" val="180571585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01918-63C4-8D35-90C8-F54ACB303834}"/>
              </a:ext>
            </a:extLst>
          </p:cNvPr>
          <p:cNvSpPr>
            <a:spLocks noGrp="1"/>
          </p:cNvSpPr>
          <p:nvPr>
            <p:ph type="title"/>
          </p:nvPr>
        </p:nvSpPr>
        <p:spPr/>
        <p:txBody>
          <a:bodyPr/>
          <a:lstStyle/>
          <a:p>
            <a:pPr algn="ctr"/>
            <a:r>
              <a:rPr lang="en-IN" dirty="0"/>
              <a:t>Revision under Section 264 </a:t>
            </a:r>
          </a:p>
        </p:txBody>
      </p:sp>
      <p:sp>
        <p:nvSpPr>
          <p:cNvPr id="3" name="Content Placeholder 2">
            <a:extLst>
              <a:ext uri="{FF2B5EF4-FFF2-40B4-BE49-F238E27FC236}">
                <a16:creationId xmlns:a16="http://schemas.microsoft.com/office/drawing/2014/main" id="{41E1F67C-7247-5C8D-9099-83FD224763EA}"/>
              </a:ext>
            </a:extLst>
          </p:cNvPr>
          <p:cNvSpPr>
            <a:spLocks noGrp="1"/>
          </p:cNvSpPr>
          <p:nvPr>
            <p:ph idx="1"/>
          </p:nvPr>
        </p:nvSpPr>
        <p:spPr>
          <a:xfrm>
            <a:off x="838200" y="1594485"/>
            <a:ext cx="10515600" cy="4351338"/>
          </a:xfrm>
        </p:spPr>
        <p:txBody>
          <a:bodyPr>
            <a:normAutofit lnSpcReduction="10000"/>
          </a:bodyPr>
          <a:lstStyle/>
          <a:p>
            <a:r>
              <a:rPr lang="en-IN" sz="2000" b="1" dirty="0"/>
              <a:t>Illustration:</a:t>
            </a:r>
          </a:p>
          <a:p>
            <a:r>
              <a:rPr lang="en-IN" sz="2000" dirty="0"/>
              <a:t>Assessment Order passed on 30.03.2024</a:t>
            </a:r>
          </a:p>
          <a:p>
            <a:r>
              <a:rPr lang="en-IN" sz="2000" dirty="0"/>
              <a:t>Time limit within which appeal can be preferred to CIT(A)- 30 days from the date of notice of demand</a:t>
            </a:r>
          </a:p>
          <a:p>
            <a:r>
              <a:rPr lang="en-IN" sz="2000" dirty="0" err="1"/>
              <a:t>Assessee</a:t>
            </a:r>
            <a:r>
              <a:rPr lang="en-IN" sz="2000" dirty="0"/>
              <a:t> became aware of the Order only in September. Appeal can be preferred to CIT(A) provided sufficient reasons are established. (No such reason can be established in the present case, however, good case on merits). </a:t>
            </a:r>
          </a:p>
          <a:p>
            <a:r>
              <a:rPr lang="en-IN" sz="2000" dirty="0"/>
              <a:t>On the very same issue, for previous AYs, appeals filed by Revenue before HC are pending.</a:t>
            </a:r>
          </a:p>
          <a:p>
            <a:pPr marL="0" indent="0">
              <a:buNone/>
            </a:pPr>
            <a:r>
              <a:rPr lang="en-IN" sz="2000" dirty="0"/>
              <a:t>( Fav Order given by CIT(A) and ITAT ) How should an </a:t>
            </a:r>
            <a:r>
              <a:rPr lang="en-IN" sz="2000" dirty="0" err="1"/>
              <a:t>Assessee</a:t>
            </a:r>
            <a:r>
              <a:rPr lang="en-IN" sz="2000" dirty="0"/>
              <a:t> proceed further?</a:t>
            </a:r>
          </a:p>
          <a:p>
            <a:pPr marL="0" indent="0">
              <a:buNone/>
            </a:pPr>
            <a:r>
              <a:rPr lang="en-IN" sz="2000" dirty="0"/>
              <a:t>Two options available:</a:t>
            </a:r>
          </a:p>
          <a:p>
            <a:pPr marL="457200" indent="-457200">
              <a:buAutoNum type="arabicPeriod"/>
            </a:pPr>
            <a:r>
              <a:rPr lang="en-IN" sz="2000" dirty="0"/>
              <a:t>To file an Appeal before CIT(A) along with condonation application.</a:t>
            </a:r>
          </a:p>
          <a:p>
            <a:pPr marL="457200" indent="-457200">
              <a:buAutoNum type="arabicPeriod"/>
            </a:pPr>
            <a:r>
              <a:rPr lang="en-IN" sz="2000" dirty="0"/>
              <a:t>To file a revision application before the Commissioner (  one year time limit available from the date on which the Order that needs to be revised is passed )</a:t>
            </a:r>
          </a:p>
          <a:p>
            <a:pPr marL="0" indent="0">
              <a:buNone/>
            </a:pPr>
            <a:endParaRPr lang="en-IN" sz="2000" dirty="0"/>
          </a:p>
          <a:p>
            <a:endParaRPr lang="en-IN" sz="2000" dirty="0"/>
          </a:p>
        </p:txBody>
      </p:sp>
    </p:spTree>
    <p:extLst>
      <p:ext uri="{BB962C8B-B14F-4D97-AF65-F5344CB8AC3E}">
        <p14:creationId xmlns:p14="http://schemas.microsoft.com/office/powerpoint/2010/main" val="2087037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C23C4-3E4F-ECC7-03F0-B0091D238D3D}"/>
              </a:ext>
            </a:extLst>
          </p:cNvPr>
          <p:cNvSpPr>
            <a:spLocks noGrp="1"/>
          </p:cNvSpPr>
          <p:nvPr>
            <p:ph type="title"/>
          </p:nvPr>
        </p:nvSpPr>
        <p:spPr/>
        <p:txBody>
          <a:bodyPr/>
          <a:lstStyle/>
          <a:p>
            <a:pPr algn="ctr"/>
            <a:r>
              <a:rPr lang="en-IN" dirty="0"/>
              <a:t>Revision under Section 264 </a:t>
            </a:r>
          </a:p>
        </p:txBody>
      </p:sp>
      <p:sp>
        <p:nvSpPr>
          <p:cNvPr id="3" name="Content Placeholder 2">
            <a:extLst>
              <a:ext uri="{FF2B5EF4-FFF2-40B4-BE49-F238E27FC236}">
                <a16:creationId xmlns:a16="http://schemas.microsoft.com/office/drawing/2014/main" id="{17F7DADB-54ED-D2F6-45AE-0CFCD1871080}"/>
              </a:ext>
            </a:extLst>
          </p:cNvPr>
          <p:cNvSpPr>
            <a:spLocks noGrp="1"/>
          </p:cNvSpPr>
          <p:nvPr>
            <p:ph idx="1"/>
          </p:nvPr>
        </p:nvSpPr>
        <p:spPr>
          <a:xfrm>
            <a:off x="927100" y="1690688"/>
            <a:ext cx="10515600" cy="4351338"/>
          </a:xfrm>
        </p:spPr>
        <p:txBody>
          <a:bodyPr>
            <a:normAutofit lnSpcReduction="10000"/>
          </a:bodyPr>
          <a:lstStyle/>
          <a:p>
            <a:pPr algn="just"/>
            <a:r>
              <a:rPr lang="en-IN" sz="2000" dirty="0"/>
              <a:t>If </a:t>
            </a:r>
            <a:r>
              <a:rPr lang="en-IN" sz="2000" dirty="0" err="1"/>
              <a:t>Assessee</a:t>
            </a:r>
            <a:r>
              <a:rPr lang="en-IN" sz="2000" dirty="0"/>
              <a:t> chooses Option 1, and if the CIT(A) dismisses the Appeal on the condonation application itself, he can prefer an Appeal to ITAT.</a:t>
            </a:r>
          </a:p>
          <a:p>
            <a:pPr algn="just"/>
            <a:r>
              <a:rPr lang="en-IN" sz="2000" dirty="0"/>
              <a:t>If he chooses Option 2, no necessity to file any condonation application. All grounds on merits, jurisdiction etc can be raised before the revisionary authority. </a:t>
            </a:r>
          </a:p>
          <a:p>
            <a:pPr algn="just"/>
            <a:r>
              <a:rPr lang="en-IN" sz="2000" dirty="0"/>
              <a:t>In the meanwhile, if the HC decides the issue in favour of Revenue for the earlier </a:t>
            </a:r>
            <a:r>
              <a:rPr lang="en-IN" sz="2000" dirty="0" err="1"/>
              <a:t>Ays</a:t>
            </a:r>
            <a:r>
              <a:rPr lang="en-IN" sz="2000" dirty="0"/>
              <a:t>, by applying doctrine of judicial discipline, the application filed u/s 264 will also get dismissed. If HC dismisses the appeal of the revenue, 264 application to be automatically allowed.</a:t>
            </a:r>
          </a:p>
          <a:p>
            <a:pPr algn="just"/>
            <a:r>
              <a:rPr lang="en-IN" sz="2000" dirty="0"/>
              <a:t>If on Appeal to SC by the </a:t>
            </a:r>
            <a:r>
              <a:rPr lang="en-IN" sz="2000" dirty="0" err="1"/>
              <a:t>Assessee</a:t>
            </a:r>
            <a:r>
              <a:rPr lang="en-IN" sz="2000" dirty="0"/>
              <a:t>, Order of HC is reversed, then the only remedy available with an </a:t>
            </a:r>
            <a:r>
              <a:rPr lang="en-IN" sz="2000" dirty="0" err="1"/>
              <a:t>Assessee</a:t>
            </a:r>
            <a:r>
              <a:rPr lang="en-IN" sz="2000" dirty="0"/>
              <a:t> as regards rejection of a 264 application is to file a writ petition and enforce the SC order to be binding on it as well. </a:t>
            </a:r>
          </a:p>
          <a:p>
            <a:pPr algn="just"/>
            <a:r>
              <a:rPr lang="en-IN" sz="2000" dirty="0"/>
              <a:t>If at all Assessee chooses option 1, where the Appeal filed before CIT(A) is dismissed and further Appeal to ITAT is pending on rejection of the condonation, SC passes Order in favour of Assessee for earlier AYS, same cannot be enforced for the current AY as well since rejection of appeal by CIT(A) on the ground of condonation is akin to not having any appeal filed in the first place for it to be pending. In such a case, wiser to choose option 2. </a:t>
            </a:r>
          </a:p>
          <a:p>
            <a:endParaRPr lang="en-IN" sz="2000" dirty="0"/>
          </a:p>
        </p:txBody>
      </p:sp>
    </p:spTree>
    <p:extLst>
      <p:ext uri="{BB962C8B-B14F-4D97-AF65-F5344CB8AC3E}">
        <p14:creationId xmlns:p14="http://schemas.microsoft.com/office/powerpoint/2010/main" val="107176201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024F43D-3161-402C-AFB2-C3F32F1C73F2}"/>
              </a:ext>
            </a:extLst>
          </p:cNvPr>
          <p:cNvGrpSpPr/>
          <p:nvPr/>
        </p:nvGrpSpPr>
        <p:grpSpPr>
          <a:xfrm>
            <a:off x="2921791" y="947064"/>
            <a:ext cx="7726155" cy="4578453"/>
            <a:chOff x="2921792" y="2027239"/>
            <a:chExt cx="7364445" cy="4277927"/>
          </a:xfrm>
        </p:grpSpPr>
        <p:sp>
          <p:nvSpPr>
            <p:cNvPr id="7" name="Content Placeholder 4">
              <a:extLst>
                <a:ext uri="{FF2B5EF4-FFF2-40B4-BE49-F238E27FC236}">
                  <a16:creationId xmlns:a16="http://schemas.microsoft.com/office/drawing/2014/main" id="{7C8A8AEA-170D-42F9-9242-318D18A46A4D}"/>
                </a:ext>
              </a:extLst>
            </p:cNvPr>
            <p:cNvSpPr txBox="1">
              <a:spLocks/>
            </p:cNvSpPr>
            <p:nvPr/>
          </p:nvSpPr>
          <p:spPr>
            <a:xfrm>
              <a:off x="2921792" y="2027239"/>
              <a:ext cx="7364445" cy="4277927"/>
            </a:xfrm>
            <a:prstGeom prst="rect">
              <a:avLst/>
            </a:prstGeom>
            <a:solidFill>
              <a:srgbClr val="5D0C13"/>
            </a:solidFill>
          </p:spPr>
          <p:txBody>
            <a:bodyPr lIns="1548000" tIns="216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100"/>
                </a:spcBef>
                <a:buFont typeface="Arial" panose="020B0604020202020204" pitchFamily="34" charset="0"/>
                <a:buNone/>
              </a:pPr>
              <a:r>
                <a:rPr lang="en-US" sz="2400" b="1" spc="60" dirty="0" err="1">
                  <a:solidFill>
                    <a:srgbClr val="64B2C1">
                      <a:lumMod val="20000"/>
                      <a:lumOff val="80000"/>
                      <a:alpha val="75000"/>
                    </a:srgbClr>
                  </a:solidFill>
                  <a:latin typeface="Gill Sans MT" panose="020B0502020104020203" pitchFamily="34" charset="0"/>
                  <a:cs typeface="Arial"/>
                </a:rPr>
                <a:t>Janane.G</a:t>
              </a:r>
              <a:endParaRPr lang="en-US" sz="2400" b="1" dirty="0">
                <a:solidFill>
                  <a:srgbClr val="64B2C1">
                    <a:lumMod val="20000"/>
                    <a:lumOff val="80000"/>
                    <a:alpha val="75000"/>
                  </a:srgbClr>
                </a:solidFill>
                <a:latin typeface="Gill Sans MT" panose="020B0502020104020203" pitchFamily="34" charset="0"/>
                <a:cs typeface="Arial"/>
              </a:endParaRPr>
            </a:p>
            <a:p>
              <a:pPr marL="0" marR="5080" indent="0">
                <a:buFont typeface="Arial" panose="020B0604020202020204" pitchFamily="34" charset="0"/>
                <a:buNone/>
              </a:pPr>
              <a:r>
                <a:rPr lang="en-US" sz="2400" b="1" spc="70" dirty="0">
                  <a:solidFill>
                    <a:srgbClr val="64B2C1">
                      <a:lumMod val="20000"/>
                      <a:lumOff val="80000"/>
                      <a:alpha val="75000"/>
                    </a:srgbClr>
                  </a:solidFill>
                  <a:latin typeface="Gill Sans MT" panose="020B0502020104020203" pitchFamily="34" charset="0"/>
                  <a:cs typeface="Arial"/>
                  <a:hlinkClick r:id="rId2"/>
                </a:rPr>
                <a:t>Janane.g@lakshmisri.com</a:t>
              </a:r>
              <a:r>
                <a:rPr lang="en-US" sz="2400" b="1" spc="70" dirty="0">
                  <a:solidFill>
                    <a:srgbClr val="64B2C1">
                      <a:lumMod val="20000"/>
                      <a:lumOff val="80000"/>
                      <a:alpha val="75000"/>
                    </a:srgbClr>
                  </a:solidFill>
                  <a:latin typeface="Gill Sans MT" panose="020B0502020104020203" pitchFamily="34" charset="0"/>
                  <a:cs typeface="Arial"/>
                </a:rPr>
                <a:t> </a:t>
              </a:r>
            </a:p>
            <a:p>
              <a:pPr marL="0" indent="0">
                <a:spcBef>
                  <a:spcPts val="1100"/>
                </a:spcBef>
                <a:buFont typeface="Arial" panose="020B0604020202020204" pitchFamily="34" charset="0"/>
                <a:buNone/>
              </a:pPr>
              <a:r>
                <a:rPr lang="en-US" sz="2400" b="1" dirty="0">
                  <a:solidFill>
                    <a:srgbClr val="64B2C1">
                      <a:lumMod val="20000"/>
                      <a:lumOff val="80000"/>
                      <a:alpha val="75000"/>
                    </a:srgbClr>
                  </a:solidFill>
                  <a:latin typeface="Gill Sans MT" panose="020B0502020104020203" pitchFamily="34" charset="0"/>
                  <a:cs typeface="Arial"/>
                </a:rPr>
                <a:t>Abhinov Vaidyanathan</a:t>
              </a:r>
            </a:p>
            <a:p>
              <a:pPr marL="0" marR="5080" indent="0">
                <a:buFont typeface="Arial" panose="020B0604020202020204" pitchFamily="34" charset="0"/>
                <a:buNone/>
              </a:pPr>
              <a:r>
                <a:rPr lang="en-US" sz="2400" b="1" spc="70" dirty="0">
                  <a:solidFill>
                    <a:srgbClr val="64B2C1">
                      <a:lumMod val="20000"/>
                      <a:lumOff val="80000"/>
                      <a:alpha val="75000"/>
                    </a:srgbClr>
                  </a:solidFill>
                  <a:latin typeface="Gill Sans MT" panose="020B0502020104020203" pitchFamily="34" charset="0"/>
                  <a:cs typeface="Arial"/>
                  <a:hlinkClick r:id="rId3"/>
                </a:rPr>
                <a:t>Abhinov.vaidyanathan@lakshmisri.com</a:t>
              </a:r>
              <a:r>
                <a:rPr lang="en-US" sz="2400" b="1" spc="70" dirty="0">
                  <a:solidFill>
                    <a:srgbClr val="64B2C1">
                      <a:lumMod val="20000"/>
                      <a:lumOff val="80000"/>
                      <a:alpha val="75000"/>
                    </a:srgbClr>
                  </a:solidFill>
                  <a:latin typeface="Gill Sans MT" panose="020B0502020104020203" pitchFamily="34" charset="0"/>
                  <a:cs typeface="Arial"/>
                </a:rPr>
                <a:t> </a:t>
              </a:r>
            </a:p>
            <a:p>
              <a:pPr marL="0" marR="5080" indent="0">
                <a:buFont typeface="Arial" panose="020B0604020202020204" pitchFamily="34" charset="0"/>
                <a:buNone/>
              </a:pPr>
              <a:endParaRPr lang="en-US" sz="2400" b="1" spc="70" dirty="0">
                <a:solidFill>
                  <a:srgbClr val="64B2C1">
                    <a:lumMod val="20000"/>
                    <a:lumOff val="80000"/>
                    <a:alpha val="75000"/>
                  </a:srgbClr>
                </a:solidFill>
                <a:latin typeface="Gill Sans MT" panose="020B0502020104020203" pitchFamily="34" charset="0"/>
                <a:cs typeface="Arial"/>
              </a:endParaRPr>
            </a:p>
          </p:txBody>
        </p:sp>
        <p:grpSp>
          <p:nvGrpSpPr>
            <p:cNvPr id="3" name="Group 2">
              <a:extLst>
                <a:ext uri="{FF2B5EF4-FFF2-40B4-BE49-F238E27FC236}">
                  <a16:creationId xmlns:a16="http://schemas.microsoft.com/office/drawing/2014/main" id="{F4988297-08EF-43BF-970E-1D893AB17531}"/>
                </a:ext>
              </a:extLst>
            </p:cNvPr>
            <p:cNvGrpSpPr/>
            <p:nvPr/>
          </p:nvGrpSpPr>
          <p:grpSpPr>
            <a:xfrm>
              <a:off x="3838575" y="2387359"/>
              <a:ext cx="4859215" cy="2450234"/>
              <a:chOff x="3838575" y="2387359"/>
              <a:chExt cx="4859215" cy="2450234"/>
            </a:xfrm>
          </p:grpSpPr>
          <p:sp>
            <p:nvSpPr>
              <p:cNvPr id="9" name="object 6" descr="Beige rectangle">
                <a:extLst>
                  <a:ext uri="{FF2B5EF4-FFF2-40B4-BE49-F238E27FC236}">
                    <a16:creationId xmlns:a16="http://schemas.microsoft.com/office/drawing/2014/main" id="{571290F4-920F-4913-9B35-1817CB9C6AE1}"/>
                  </a:ext>
                </a:extLst>
              </p:cNvPr>
              <p:cNvSpPr/>
              <p:nvPr/>
            </p:nvSpPr>
            <p:spPr bwMode="ltGray">
              <a:xfrm>
                <a:off x="3931578" y="3580701"/>
                <a:ext cx="4176000" cy="0"/>
              </a:xfrm>
              <a:custGeom>
                <a:avLst/>
                <a:gdLst/>
                <a:ahLst/>
                <a:cxnLst/>
                <a:rect l="l" t="t" r="r" b="b"/>
                <a:pathLst>
                  <a:path w="4206240">
                    <a:moveTo>
                      <a:pt x="0" y="0"/>
                    </a:moveTo>
                    <a:lnTo>
                      <a:pt x="4206240" y="0"/>
                    </a:lnTo>
                  </a:path>
                </a:pathLst>
              </a:custGeom>
              <a:ln w="54863">
                <a:solidFill>
                  <a:srgbClr val="F0CDA1"/>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
                </a:endParaRPr>
              </a:p>
            </p:txBody>
          </p:sp>
          <p:sp>
            <p:nvSpPr>
              <p:cNvPr id="10" name="Title 1">
                <a:extLst>
                  <a:ext uri="{FF2B5EF4-FFF2-40B4-BE49-F238E27FC236}">
                    <a16:creationId xmlns:a16="http://schemas.microsoft.com/office/drawing/2014/main" id="{A6D4B1AF-1A89-42FC-87CE-7CC0E0EA1F53}"/>
                  </a:ext>
                </a:extLst>
              </p:cNvPr>
              <p:cNvSpPr txBox="1">
                <a:spLocks/>
              </p:cNvSpPr>
              <p:nvPr/>
            </p:nvSpPr>
            <p:spPr bwMode="ltGray">
              <a:xfrm>
                <a:off x="3838575" y="2387359"/>
                <a:ext cx="485921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accent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dirty="0">
                    <a:ln>
                      <a:noFill/>
                    </a:ln>
                    <a:solidFill>
                      <a:srgbClr val="FFCD36"/>
                    </a:solidFill>
                    <a:effectLst/>
                    <a:uLnTx/>
                    <a:uFillTx/>
                    <a:latin typeface="Gill Sans MT"/>
                    <a:ea typeface="+mj-ea"/>
                    <a:cs typeface="+mj-cs"/>
                  </a:rPr>
                  <a:t>THANK</a:t>
                </a:r>
                <a:r>
                  <a:rPr kumimoji="0" lang="en-US" sz="5000" b="1" i="0" u="none" strike="noStrike" kern="1200" cap="none" spc="0" normalizeH="0" baseline="0" noProof="0" dirty="0">
                    <a:ln>
                      <a:noFill/>
                    </a:ln>
                    <a:solidFill>
                      <a:sysClr val="window" lastClr="FFFFFF"/>
                    </a:solidFill>
                    <a:effectLst/>
                    <a:uLnTx/>
                    <a:uFillTx/>
                    <a:latin typeface="Gill Sans MT"/>
                    <a:ea typeface="+mj-ea"/>
                    <a:cs typeface="+mj-cs"/>
                  </a:rPr>
                  <a:t> YOU!</a:t>
                </a:r>
                <a:endParaRPr kumimoji="0" lang="en-US" sz="5000" b="1" i="0" u="none" strike="noStrike" kern="1200" cap="none" spc="0" normalizeH="0" baseline="0" noProof="0" dirty="0">
                  <a:ln>
                    <a:noFill/>
                  </a:ln>
                  <a:solidFill>
                    <a:srgbClr val="107082"/>
                  </a:solidFill>
                  <a:effectLst/>
                  <a:uLnTx/>
                  <a:uFillTx/>
                  <a:latin typeface="Gill Sans MT"/>
                  <a:ea typeface="+mj-ea"/>
                  <a:cs typeface="+mj-cs"/>
                </a:endParaRPr>
              </a:p>
            </p:txBody>
          </p:sp>
          <p:pic>
            <p:nvPicPr>
              <p:cNvPr id="11" name="Graphic 10" descr="Person icon">
                <a:extLst>
                  <a:ext uri="{FF2B5EF4-FFF2-40B4-BE49-F238E27FC236}">
                    <a16:creationId xmlns:a16="http://schemas.microsoft.com/office/drawing/2014/main" id="{85CFD302-1C04-48AF-A172-36C90EF64433}"/>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4042493" y="4050307"/>
                <a:ext cx="342900" cy="352425"/>
              </a:xfrm>
              <a:prstGeom prst="rect">
                <a:avLst/>
              </a:prstGeom>
            </p:spPr>
          </p:pic>
          <p:pic>
            <p:nvPicPr>
              <p:cNvPr id="14" name="Graphic 13" descr="Mail icon">
                <a:extLst>
                  <a:ext uri="{FF2B5EF4-FFF2-40B4-BE49-F238E27FC236}">
                    <a16:creationId xmlns:a16="http://schemas.microsoft.com/office/drawing/2014/main" id="{66D26C43-050A-416B-BA48-99A345CA8BEB}"/>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4042493" y="4494693"/>
                <a:ext cx="342900" cy="342900"/>
              </a:xfrm>
              <a:prstGeom prst="rect">
                <a:avLst/>
              </a:prstGeom>
            </p:spPr>
          </p:pic>
        </p:grpSp>
      </p:grpSp>
      <p:sp>
        <p:nvSpPr>
          <p:cNvPr id="17" name="Flowchart: Process 16">
            <a:extLst>
              <a:ext uri="{FF2B5EF4-FFF2-40B4-BE49-F238E27FC236}">
                <a16:creationId xmlns:a16="http://schemas.microsoft.com/office/drawing/2014/main" id="{C5BAE477-288A-4463-800C-39EE424CFC5B}"/>
              </a:ext>
            </a:extLst>
          </p:cNvPr>
          <p:cNvSpPr/>
          <p:nvPr/>
        </p:nvSpPr>
        <p:spPr>
          <a:xfrm>
            <a:off x="133350" y="133350"/>
            <a:ext cx="11925300" cy="6591300"/>
          </a:xfrm>
          <a:prstGeom prst="flowChartProcess">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6" name="Graphic 5" descr="Person icon">
            <a:extLst>
              <a:ext uri="{FF2B5EF4-FFF2-40B4-BE49-F238E27FC236}">
                <a16:creationId xmlns:a16="http://schemas.microsoft.com/office/drawing/2014/main" id="{22A2EBA4-EDDF-56BB-643F-A1C854673A87}"/>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4097536" y="4049713"/>
            <a:ext cx="342900" cy="352425"/>
          </a:xfrm>
          <a:prstGeom prst="rect">
            <a:avLst/>
          </a:prstGeom>
        </p:spPr>
      </p:pic>
      <p:pic>
        <p:nvPicPr>
          <p:cNvPr id="12" name="Graphic 11" descr="Mail icon">
            <a:extLst>
              <a:ext uri="{FF2B5EF4-FFF2-40B4-BE49-F238E27FC236}">
                <a16:creationId xmlns:a16="http://schemas.microsoft.com/office/drawing/2014/main" id="{2DC87D3F-F32F-665A-76F0-D9F47F41AF4D}"/>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4097536" y="4515123"/>
            <a:ext cx="342900" cy="342900"/>
          </a:xfrm>
          <a:prstGeom prst="rect">
            <a:avLst/>
          </a:prstGeom>
        </p:spPr>
      </p:pic>
    </p:spTree>
    <p:extLst>
      <p:ext uri="{BB962C8B-B14F-4D97-AF65-F5344CB8AC3E}">
        <p14:creationId xmlns:p14="http://schemas.microsoft.com/office/powerpoint/2010/main" val="3821657978"/>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ustom 2">
      <a:majorFont>
        <a:latin typeface="Kobern"/>
        <a:ea typeface=""/>
        <a:cs typeface=""/>
      </a:majorFont>
      <a:minorFont>
        <a:latin typeface="Kober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13481</TotalTime>
  <Words>8555</Words>
  <Application>Microsoft Office PowerPoint</Application>
  <PresentationFormat>Widescreen</PresentationFormat>
  <Paragraphs>790</Paragraphs>
  <Slides>92</Slides>
  <Notes>44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92</vt:i4>
      </vt:variant>
    </vt:vector>
  </HeadingPairs>
  <TitlesOfParts>
    <vt:vector size="103" baseType="lpstr">
      <vt:lpstr>Arial</vt:lpstr>
      <vt:lpstr>Arial </vt:lpstr>
      <vt:lpstr>Calibri</vt:lpstr>
      <vt:lpstr>Gill Sans MT</vt:lpstr>
      <vt:lpstr>Kobern</vt:lpstr>
      <vt:lpstr>Kobern </vt:lpstr>
      <vt:lpstr>Kobern (body)</vt:lpstr>
      <vt:lpstr>Times New Roman</vt:lpstr>
      <vt:lpstr>Wingdings</vt:lpstr>
      <vt:lpstr>Office Theme</vt:lpstr>
      <vt:lpstr>Document</vt:lpstr>
      <vt:lpstr>PowerPoint Presentation</vt:lpstr>
      <vt:lpstr>Faceless Assessment</vt:lpstr>
      <vt:lpstr>Modalities of Assessment </vt:lpstr>
      <vt:lpstr>Modalities of Assessment </vt:lpstr>
      <vt:lpstr>PowerPoint Presentation</vt:lpstr>
      <vt:lpstr>Exclusions to Monetary Limits</vt:lpstr>
      <vt:lpstr>Appealable Orders before the CIT(A)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Filing of stay application against recovery of demand</vt:lpstr>
      <vt:lpstr>Filing of stay application against recovery of demand</vt:lpstr>
      <vt:lpstr>Filing of stay application against recovery of demand</vt:lpstr>
      <vt:lpstr>PowerPoint Presentation</vt:lpstr>
      <vt:lpstr>PowerPoint Presentation</vt:lpstr>
      <vt:lpstr>PowerPoint Presentation</vt:lpstr>
      <vt:lpstr>Procedure after filing an Appeal before CIT(A) </vt:lpstr>
      <vt:lpstr>Powers of CIT(A)/NFAC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Appeal before High Court </vt:lpstr>
      <vt:lpstr> Appeal before High Court </vt:lpstr>
      <vt:lpstr>Substantial Question of Law [Contd]</vt:lpstr>
      <vt:lpstr>Substantial Question of Law</vt:lpstr>
      <vt:lpstr>Substantial Question of Law</vt:lpstr>
      <vt:lpstr>Substantial Question of law</vt:lpstr>
      <vt:lpstr>Substantial Question of law</vt:lpstr>
      <vt:lpstr>Substantial Question of Law</vt:lpstr>
      <vt:lpstr>Substantial Question of Law</vt:lpstr>
      <vt:lpstr>Substantial Question of Law</vt:lpstr>
      <vt:lpstr>Appeal format before HC</vt:lpstr>
      <vt:lpstr>Procedure of Hearing Cases before HC</vt:lpstr>
      <vt:lpstr>PowerPoint Presentation</vt:lpstr>
      <vt:lpstr> Appeal before SC </vt:lpstr>
      <vt:lpstr>Judicial Discipline- Income Tax Cases</vt:lpstr>
      <vt:lpstr>Res judicata</vt:lpstr>
      <vt:lpstr>Res Judicata</vt:lpstr>
      <vt:lpstr>Estoppel</vt:lpstr>
      <vt:lpstr>Binding Precedents</vt:lpstr>
      <vt:lpstr>Binding Precedents- Supreme Court</vt:lpstr>
      <vt:lpstr>Binding Precedents- High Court</vt:lpstr>
      <vt:lpstr>Binding Precedents- High Court</vt:lpstr>
      <vt:lpstr>Binding Precedents- High Court</vt:lpstr>
      <vt:lpstr>Binding Precedents</vt:lpstr>
      <vt:lpstr>Binding Precedents</vt:lpstr>
      <vt:lpstr>Writ Jurisdiction</vt:lpstr>
      <vt:lpstr>Writ Jurisdiction </vt:lpstr>
      <vt:lpstr>Writ Jurisdiction- HC- when preferred?</vt:lpstr>
      <vt:lpstr>Writ Jurisdiction- HC- Section 147/148</vt:lpstr>
      <vt:lpstr>Writ Jurisdiction- HC- Section 132</vt:lpstr>
      <vt:lpstr>Writ Jurisdiction – Section 220(6)</vt:lpstr>
      <vt:lpstr>Writ Jurisdiction – Section 254</vt:lpstr>
      <vt:lpstr>Writ Jurisdiction – Section 201 </vt:lpstr>
      <vt:lpstr>Drafting of Writ Petition before HC</vt:lpstr>
      <vt:lpstr>Prosecution Proceedings- Income Tax</vt:lpstr>
      <vt:lpstr>Prosecution Proceedings- Income Tax</vt:lpstr>
      <vt:lpstr>Revision under Section 263</vt:lpstr>
      <vt:lpstr>Revision under Section 263</vt:lpstr>
      <vt:lpstr>Revision under Section 264</vt:lpstr>
      <vt:lpstr>Revision under Section 264</vt:lpstr>
      <vt:lpstr>Revision under Section 264 </vt:lpstr>
      <vt:lpstr>Revision under Section 264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Harini</dc:creator>
  <cp:lastModifiedBy>SIRC CPE</cp:lastModifiedBy>
  <cp:revision>70</cp:revision>
  <dcterms:created xsi:type="dcterms:W3CDTF">2023-02-01T11:00:28Z</dcterms:created>
  <dcterms:modified xsi:type="dcterms:W3CDTF">2024-10-29T10:40:30Z</dcterms:modified>
</cp:coreProperties>
</file>